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20" r:id="rId3"/>
    <p:sldMasterId id="214748372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ARDCPeople"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dc.edu.au/program/health-studies-australian-national-data-asse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69bfafafc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369bfafafc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000">
                <a:latin typeface="Arial"/>
                <a:ea typeface="Arial"/>
                <a:cs typeface="Arial"/>
                <a:sym typeface="Arial"/>
              </a:rPr>
              <a:t>Introduce myself and HeSANDA/HDA involvement </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504" name="Google Shape;504;g369bfafafc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38e6f0b624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338e6f0b624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g338e6f0b624_0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38e6f0b624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38e6f0b624_0_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g338e6f0b624_0_1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69bfafafca_0_5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369bfafafca_0_5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Clr>
                <a:schemeClr val="dk1"/>
              </a:buClr>
              <a:buSzPts val="1100"/>
              <a:buFont typeface="Arial"/>
              <a:buNone/>
            </a:pPr>
            <a:r>
              <a:rPr b="1" lang="en-GB" sz="2000">
                <a:solidFill>
                  <a:srgbClr val="404041"/>
                </a:solidFill>
                <a:latin typeface="Arial"/>
                <a:ea typeface="Arial"/>
                <a:cs typeface="Arial"/>
                <a:sym typeface="Arial"/>
              </a:rPr>
              <a:t>T</a:t>
            </a:r>
            <a:r>
              <a:rPr b="1" lang="en-GB" sz="2000">
                <a:solidFill>
                  <a:srgbClr val="404041"/>
                </a:solidFill>
                <a:latin typeface="Arial"/>
                <a:ea typeface="Arial"/>
                <a:cs typeface="Arial"/>
                <a:sym typeface="Arial"/>
              </a:rPr>
              <a:t>ypes of Secondary Research Using Clinical Trials Data</a:t>
            </a:r>
            <a:endParaRPr b="1" sz="2000">
              <a:solidFill>
                <a:srgbClr val="404041"/>
              </a:solidFill>
              <a:latin typeface="Arial"/>
              <a:ea typeface="Arial"/>
              <a:cs typeface="Arial"/>
              <a:sym typeface="Arial"/>
            </a:endParaRPr>
          </a:p>
          <a:p>
            <a:pPr indent="0" lvl="0" marL="0" rtl="0" algn="l">
              <a:spcBef>
                <a:spcPts val="0"/>
              </a:spcBef>
              <a:spcAft>
                <a:spcPts val="0"/>
              </a:spcAft>
              <a:buNone/>
            </a:pPr>
            <a:r>
              <a:t/>
            </a:r>
            <a:endParaRPr/>
          </a:p>
        </p:txBody>
      </p:sp>
      <p:sp>
        <p:nvSpPr>
          <p:cNvPr id="611" name="Google Shape;611;g369bfafafca_0_5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69bfafafca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369bfafafca_0_4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g369bfafafca_0_4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69bfafafca_0_8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69bfafafca_0_8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369bfafafca_0_8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69bfafafca_0_8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69bfafafca_0_8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g369bfafafca_0_8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69bfafafca_0_8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69bfafafca_0_8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g369bfafafca_0_8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69bfafafca_0_8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69bfafafca_0_8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g369bfafafca_0_8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369bfafafca_0_8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369bfafafca_0_8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g369bfafafca_0_8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69bfafafca_0_8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69bfafafca_0_8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g369bfafafca_0_8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69bfafafca_0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g369bfafafca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7000"/>
              </a:lnSpc>
              <a:spcBef>
                <a:spcPts val="0"/>
              </a:spcBef>
              <a:spcAft>
                <a:spcPts val="0"/>
              </a:spcAft>
              <a:buSzPts val="1100"/>
              <a:buNone/>
            </a:pPr>
            <a:r>
              <a:rPr lang="en-GB" sz="1800">
                <a:latin typeface="Arial"/>
                <a:ea typeface="Arial"/>
                <a:cs typeface="Arial"/>
                <a:sym typeface="Arial"/>
              </a:rPr>
              <a:t>But first I would like to acknowledge these gorgeous views of the lakes, which is part of an Aboriginal cultural landscape in the traditional Country of the Bunurong People. </a:t>
            </a:r>
            <a:endParaRPr sz="1800">
              <a:latin typeface="Arial"/>
              <a:ea typeface="Arial"/>
              <a:cs typeface="Arial"/>
              <a:sym typeface="Arial"/>
            </a:endParaRPr>
          </a:p>
          <a:p>
            <a:pPr indent="-228600" lvl="0" marL="457200" rtl="0" algn="l">
              <a:lnSpc>
                <a:spcPct val="107000"/>
              </a:lnSpc>
              <a:spcBef>
                <a:spcPts val="800"/>
              </a:spcBef>
              <a:spcAft>
                <a:spcPts val="800"/>
              </a:spcAft>
              <a:buSzPts val="1100"/>
              <a:buNone/>
            </a:pPr>
            <a:r>
              <a:rPr lang="en-GB" sz="1800">
                <a:latin typeface="Arial"/>
                <a:ea typeface="Arial"/>
                <a:cs typeface="Arial"/>
                <a:sym typeface="Arial"/>
              </a:rPr>
              <a:t>I acknowledge and respect the deep and continuing connection that Bunurong Traditional Owners have to these </a:t>
            </a:r>
            <a:r>
              <a:rPr b="1" lang="en-GB" sz="1800">
                <a:latin typeface="Arial"/>
                <a:ea typeface="Arial"/>
                <a:cs typeface="Arial"/>
                <a:sym typeface="Arial"/>
              </a:rPr>
              <a:t>lands and waters</a:t>
            </a:r>
            <a:r>
              <a:rPr lang="en-GB" sz="1800">
                <a:latin typeface="Arial"/>
                <a:ea typeface="Arial"/>
                <a:cs typeface="Arial"/>
                <a:sym typeface="Arial"/>
              </a:rPr>
              <a:t> and recognise their ongoing role in caring for Country – which we can all appreciate.</a:t>
            </a:r>
            <a:endParaRPr sz="18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369bfafafca_0_4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369bfafafca_0_4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369bfafafca_0_4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69bfafafca_0_8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369bfafafca_0_8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g369bfafafca_0_8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74c93b493a_0_5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374c93b493a_0_5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374c93b493a_0_5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69bfafafca_0_8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369bfafafca_0_8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g369bfafafca_0_8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367c8d0a132_0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6" name="Google Shape;696;g367c8d0a132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latin typeface="Arial"/>
                <a:ea typeface="Arial"/>
                <a:cs typeface="Arial"/>
                <a:sym typeface="Arial"/>
              </a:rPr>
              <a:t>RESOURCES FOR HEALTH AND MEDICAL RESEARCHERS</a:t>
            </a:r>
            <a:endParaRPr b="1"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latin typeface="Arial"/>
                <a:ea typeface="Arial"/>
                <a:cs typeface="Arial"/>
                <a:sym typeface="Arial"/>
              </a:rPr>
              <a:t>The People RDC builds on the ARDC’s experience creating national digital research infrastructure for health and medical science researchers.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Find </a:t>
            </a:r>
            <a:r>
              <a:rPr lang="en-GB" sz="1400">
                <a:latin typeface="Arial"/>
                <a:ea typeface="Arial"/>
                <a:cs typeface="Arial"/>
                <a:sym typeface="Arial"/>
              </a:rPr>
              <a:t>existing </a:t>
            </a:r>
            <a:r>
              <a:rPr lang="en-GB" sz="1400">
                <a:solidFill>
                  <a:schemeClr val="dk1"/>
                </a:solidFill>
                <a:latin typeface="Arial"/>
                <a:ea typeface="Arial"/>
                <a:cs typeface="Arial"/>
                <a:sym typeface="Arial"/>
              </a:rPr>
              <a:t>resources for researchers and get involved with the People </a:t>
            </a:r>
            <a:r>
              <a:rPr lang="en-GB" sz="1400">
                <a:latin typeface="Arial"/>
                <a:ea typeface="Arial"/>
                <a:cs typeface="Arial"/>
                <a:sym typeface="Arial"/>
              </a:rPr>
              <a:t>RDC</a:t>
            </a:r>
            <a:r>
              <a:rPr lang="en-GB" sz="1400">
                <a:solidFill>
                  <a:schemeClr val="dk1"/>
                </a:solidFill>
                <a:latin typeface="Arial"/>
                <a:ea typeface="Arial"/>
                <a:cs typeface="Arial"/>
                <a:sym typeface="Arial"/>
              </a:rPr>
              <a:t> </a:t>
            </a:r>
            <a:r>
              <a:rPr b="1" lang="en-GB" sz="1400">
                <a:solidFill>
                  <a:srgbClr val="1F1F1F"/>
                </a:solidFill>
              </a:rPr>
              <a:t>at </a:t>
            </a:r>
            <a:r>
              <a:rPr b="1" lang="en-GB" sz="1400" u="sng">
                <a:solidFill>
                  <a:srgbClr val="1155CC"/>
                </a:solidFill>
                <a:hlinkClick r:id="rId2">
                  <a:extLst>
                    <a:ext uri="{A12FA001-AC4F-418D-AE19-62706E023703}">
                      <ahyp:hlinkClr val="tx"/>
                    </a:ext>
                  </a:extLst>
                </a:hlinkClick>
              </a:rPr>
              <a:t>https://bit.ly/ARDCPeople</a:t>
            </a:r>
            <a:r>
              <a:rPr b="1" lang="en-GB" sz="1400">
                <a:solidFill>
                  <a:srgbClr val="1F1F1F"/>
                </a:solidFill>
              </a:rPr>
              <a:t> &gt;</a:t>
            </a:r>
            <a:endParaRPr sz="1400">
              <a:latin typeface="Arial"/>
              <a:ea typeface="Arial"/>
              <a:cs typeface="Arial"/>
              <a:sym typeface="Arial"/>
            </a:endParaRPr>
          </a:p>
          <a:p>
            <a:pPr indent="0" lvl="0" marL="0" rtl="0" algn="l">
              <a:lnSpc>
                <a:spcPct val="100000"/>
              </a:lnSpc>
              <a:spcBef>
                <a:spcPts val="0"/>
              </a:spcBef>
              <a:spcAft>
                <a:spcPts val="0"/>
              </a:spcAft>
              <a:buSzPts val="1100"/>
              <a:buNone/>
            </a:pPr>
            <a:r>
              <a:t/>
            </a:r>
            <a:endParaRPr sz="1400">
              <a:latin typeface="Arial"/>
              <a:ea typeface="Arial"/>
              <a:cs typeface="Arial"/>
              <a:sym typeface="Arial"/>
            </a:endParaRPr>
          </a:p>
          <a:p>
            <a:pPr indent="0" lvl="0" marL="0" rtl="0" algn="l">
              <a:lnSpc>
                <a:spcPct val="100000"/>
              </a:lnSpc>
              <a:spcBef>
                <a:spcPts val="0"/>
              </a:spcBef>
              <a:spcAft>
                <a:spcPts val="0"/>
              </a:spcAft>
              <a:buSzPts val="1100"/>
              <a:buNone/>
            </a:pPr>
            <a:r>
              <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rPr b="1" i="1" lang="en-GB" sz="1000">
                <a:latin typeface="Arial"/>
                <a:ea typeface="Arial"/>
                <a:cs typeface="Arial"/>
                <a:sym typeface="Arial"/>
              </a:rPr>
              <a:t>Image credit</a:t>
            </a:r>
            <a:endParaRPr b="1" i="1" sz="1000">
              <a:latin typeface="Arial"/>
              <a:ea typeface="Arial"/>
              <a:cs typeface="Arial"/>
              <a:sym typeface="Arial"/>
            </a:endParaRPr>
          </a:p>
          <a:p>
            <a:pPr indent="0" lvl="0" marL="0" rtl="0" algn="l">
              <a:spcBef>
                <a:spcPts val="0"/>
              </a:spcBef>
              <a:spcAft>
                <a:spcPts val="0"/>
              </a:spcAft>
              <a:buClr>
                <a:schemeClr val="dk1"/>
              </a:buClr>
              <a:buSzPts val="1200"/>
              <a:buFont typeface="Proxima Nova"/>
              <a:buNone/>
            </a:pPr>
            <a:r>
              <a:rPr i="1" lang="en-GB" sz="1000">
                <a:latin typeface="Arial"/>
                <a:ea typeface="Arial"/>
                <a:cs typeface="Arial"/>
                <a:sym typeface="Arial"/>
              </a:rPr>
              <a:t>Gorodenkoff - 236237514 / adobestock.com</a:t>
            </a:r>
            <a:endParaRPr i="1" sz="10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338e6f0b624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338e6f0b624_0_1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g338e6f0b624_0_1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38e6f0b624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338e6f0b624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sz="1400">
                <a:latin typeface="Arial"/>
                <a:ea typeface="Arial"/>
                <a:cs typeface="Arial"/>
                <a:sym typeface="Arial"/>
              </a:rPr>
              <a:t>EXAMPLE: Health Studies Australian National Data Asset (HeSANDA)</a:t>
            </a:r>
            <a:endParaRPr b="1"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400">
                <a:solidFill>
                  <a:srgbClr val="404041"/>
                </a:solidFill>
                <a:latin typeface="Arial"/>
                <a:ea typeface="Arial"/>
                <a:cs typeface="Arial"/>
                <a:sym typeface="Arial"/>
              </a:rPr>
              <a:t>The People RDC builds on our experience creating national digital research infrastructure for health and medical researchers. </a:t>
            </a:r>
            <a:br>
              <a:rPr lang="en-GB" sz="1400">
                <a:solidFill>
                  <a:srgbClr val="404041"/>
                </a:solidFill>
                <a:latin typeface="Arial"/>
                <a:ea typeface="Arial"/>
                <a:cs typeface="Arial"/>
                <a:sym typeface="Arial"/>
              </a:rPr>
            </a:br>
            <a:br>
              <a:rPr lang="en-GB" sz="1400">
                <a:solidFill>
                  <a:srgbClr val="404041"/>
                </a:solidFill>
                <a:latin typeface="Arial"/>
                <a:ea typeface="Arial"/>
                <a:cs typeface="Arial"/>
                <a:sym typeface="Arial"/>
              </a:rPr>
            </a:br>
            <a:r>
              <a:rPr lang="en-GB" sz="1400">
                <a:solidFill>
                  <a:srgbClr val="404041"/>
                </a:solidFill>
                <a:latin typeface="Arial"/>
                <a:ea typeface="Arial"/>
                <a:cs typeface="Arial"/>
                <a:sym typeface="Arial"/>
              </a:rPr>
              <a:t>One example is, HeSANDA, our Health Studies National Data Asset, which is a national research infrastructure that is enabling researchers to share, access</a:t>
            </a:r>
            <a:r>
              <a:rPr lang="en-GB" sz="1400">
                <a:latin typeface="Arial"/>
                <a:ea typeface="Arial"/>
                <a:cs typeface="Arial"/>
                <a:sym typeface="Arial"/>
              </a:rPr>
              <a:t> and reuse health research data to increase research impact and integrity. </a:t>
            </a:r>
            <a:endParaRPr sz="1400">
              <a:latin typeface="Arial"/>
              <a:ea typeface="Arial"/>
              <a:cs typeface="Arial"/>
              <a:sym typeface="Arial"/>
            </a:endParaRPr>
          </a:p>
          <a:p>
            <a:pPr indent="0" lvl="0" marL="0" rtl="0" algn="l">
              <a:spcBef>
                <a:spcPts val="600"/>
              </a:spcBef>
              <a:spcAft>
                <a:spcPts val="0"/>
              </a:spcAft>
              <a:buClr>
                <a:schemeClr val="dk1"/>
              </a:buClr>
              <a:buSzPts val="1100"/>
              <a:buFont typeface="Arial"/>
              <a:buNone/>
            </a:pPr>
            <a:br>
              <a:rPr lang="en-GB" sz="1400">
                <a:latin typeface="Arial"/>
                <a:ea typeface="Arial"/>
                <a:cs typeface="Arial"/>
                <a:sym typeface="Arial"/>
              </a:rPr>
            </a:br>
            <a:r>
              <a:rPr lang="en-GB" sz="1400">
                <a:latin typeface="Arial"/>
                <a:ea typeface="Arial"/>
                <a:cs typeface="Arial"/>
                <a:sym typeface="Arial"/>
              </a:rPr>
              <a:t>The first phase of HeSANDA has worked alongside the health research community to support the sharing of clinical trials data.</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latin typeface="Arial"/>
                <a:ea typeface="Arial"/>
                <a:cs typeface="Arial"/>
                <a:sym typeface="Arial"/>
              </a:rPr>
              <a:t>The program includes 91 collaborators from 72 organisations, including 18 universities, 10 medical research institutes, 19 health service operators and 16 clinical trials networks.</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latin typeface="Arial"/>
                <a:ea typeface="Arial"/>
                <a:cs typeface="Arial"/>
                <a:sym typeface="Arial"/>
              </a:rPr>
              <a:t>Potential Benefits of HeSANDA include:</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Collaboration</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New health and medical research</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Reduce costs, duplication, saves time</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Extends the life of initial research</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Contributes to data integrity</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latin typeface="Arial"/>
                <a:ea typeface="Arial"/>
                <a:cs typeface="Arial"/>
                <a:sym typeface="Arial"/>
              </a:rPr>
              <a:t>The next phase of the program has started already to expand the coverage beyond clinical trials data to data from observational studies such as cohort studies, and will integrate technologies to enable secure analysis of data.</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u="sng">
                <a:solidFill>
                  <a:schemeClr val="hlink"/>
                </a:solidFill>
                <a:latin typeface="Arial"/>
                <a:ea typeface="Arial"/>
                <a:cs typeface="Arial"/>
                <a:sym typeface="Arial"/>
                <a:hlinkClick r:id="rId2"/>
              </a:rPr>
              <a:t>https://ardc.edu.au/program/health-studies-australian-national-data-asset/</a:t>
            </a:r>
            <a:r>
              <a:rPr lang="en-GB" sz="1400">
                <a:latin typeface="Arial"/>
                <a:ea typeface="Arial"/>
                <a:cs typeface="Arial"/>
                <a:sym typeface="Arial"/>
              </a:rPr>
              <a:t>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b="1" sz="1400">
              <a:latin typeface="Arial"/>
              <a:ea typeface="Arial"/>
              <a:cs typeface="Arial"/>
              <a:sym typeface="Arial"/>
            </a:endParaRPr>
          </a:p>
        </p:txBody>
      </p:sp>
      <p:sp>
        <p:nvSpPr>
          <p:cNvPr id="516" name="Google Shape;516;g338e6f0b624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38e6f0b624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38e6f0b624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100">
                <a:latin typeface="Arial"/>
                <a:ea typeface="Arial"/>
                <a:cs typeface="Arial"/>
                <a:sym typeface="Arial"/>
              </a:rPr>
              <a:t>72 organisations are leading the way and have created a national data sharing infrastructure network for Australia.</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100">
                <a:latin typeface="Arial"/>
                <a:ea typeface="Arial"/>
                <a:cs typeface="Arial"/>
                <a:sym typeface="Arial"/>
              </a:rPr>
              <a:t>They’re grouped into 9 nodes: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GB" sz="1100">
                <a:latin typeface="Arial"/>
                <a:ea typeface="Arial"/>
                <a:cs typeface="Arial"/>
                <a:sym typeface="Arial"/>
              </a:rPr>
              <a:t>7 of our nodes provide regional coverage in most states and territories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GB" sz="1100">
                <a:latin typeface="Arial"/>
                <a:ea typeface="Arial"/>
                <a:cs typeface="Arial"/>
                <a:sym typeface="Arial"/>
              </a:rPr>
              <a:t>And the other 2 nodes have specialisations - 1 in cancer trials - and 1 in mental health trials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100">
                <a:latin typeface="Arial"/>
                <a:ea typeface="Arial"/>
                <a:cs typeface="Arial"/>
                <a:sym typeface="Arial"/>
              </a:rPr>
              <a:t>We’re working together as a national community of trials to agree on those standards.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rPr lang="en-GB" sz="1100">
                <a:latin typeface="Arial"/>
                <a:ea typeface="Arial"/>
                <a:cs typeface="Arial"/>
                <a:sym typeface="Arial"/>
              </a:rPr>
              <a:t>And then each Node is working with their partners to implement the standards in a way that works best for their organisations.</a:t>
            </a:r>
            <a:endParaRPr/>
          </a:p>
        </p:txBody>
      </p:sp>
      <p:sp>
        <p:nvSpPr>
          <p:cNvPr id="530" name="Google Shape;530;g338e6f0b624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69bfafafca_0_8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69bfafafca_0_8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369bfafafca_0_8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74c93b493a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74c93b493a_0_2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g374c93b493a_0_2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74c93b493a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374c93b493a_0_2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g374c93b493a_0_2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74c93b493a_0_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74c93b493a_0_2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GB" sz="1400"/>
              <a:t>LIVE Health Data Australia Demonstration:</a:t>
            </a:r>
            <a:endParaRPr b="1" sz="1400"/>
          </a:p>
          <a:p>
            <a:pPr indent="0" lvl="0" marL="0" rtl="0" algn="l">
              <a:spcBef>
                <a:spcPts val="0"/>
              </a:spcBef>
              <a:spcAft>
                <a:spcPts val="0"/>
              </a:spcAft>
              <a:buNone/>
            </a:pPr>
            <a:r>
              <a:t/>
            </a:r>
            <a:endParaRPr/>
          </a:p>
          <a:p>
            <a:pPr indent="0" lvl="0" marL="0" rtl="0" algn="l">
              <a:spcBef>
                <a:spcPts val="0"/>
              </a:spcBef>
              <a:spcAft>
                <a:spcPts val="0"/>
              </a:spcAft>
              <a:buNone/>
            </a:pPr>
            <a:r>
              <a:rPr lang="en-GB" sz="1400"/>
              <a:t>Click the link and give the audience a run through of the HDA platform (see below for an outline if you need it).</a:t>
            </a:r>
            <a:endParaRPr sz="1400"/>
          </a:p>
          <a:p>
            <a:pPr indent="0" lvl="0" marL="0" rtl="0" algn="l">
              <a:spcBef>
                <a:spcPts val="0"/>
              </a:spcBef>
              <a:spcAft>
                <a:spcPts val="0"/>
              </a:spcAft>
              <a:buNone/>
            </a:pPr>
            <a:r>
              <a:t/>
            </a:r>
            <a:endParaRPr/>
          </a:p>
          <a:p>
            <a:pPr indent="0" lvl="0" marL="0" rtl="0" algn="l">
              <a:spcBef>
                <a:spcPts val="0"/>
              </a:spcBef>
              <a:spcAft>
                <a:spcPts val="0"/>
              </a:spcAft>
              <a:buNone/>
            </a:pPr>
            <a:r>
              <a:rPr lang="en-GB"/>
              <a:t>Y</a:t>
            </a:r>
            <a:r>
              <a:rPr lang="en-GB" sz="1400"/>
              <a:t>ou can also encourage the audience to go to the platform for themselves.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GB" sz="1400"/>
              <a:t>Suggested structure of demonstration:</a:t>
            </a:r>
            <a:endParaRPr b="1" sz="1400"/>
          </a:p>
          <a:p>
            <a:pPr indent="0" lvl="0" marL="0" rtl="0" algn="l">
              <a:spcBef>
                <a:spcPts val="0"/>
              </a:spcBef>
              <a:spcAft>
                <a:spcPts val="0"/>
              </a:spcAft>
              <a:buNone/>
            </a:pPr>
            <a:r>
              <a:t/>
            </a:r>
            <a:endParaRPr sz="1400"/>
          </a:p>
          <a:p>
            <a:pPr indent="-317500" lvl="0" marL="457200" rtl="0" algn="l">
              <a:spcBef>
                <a:spcPts val="0"/>
              </a:spcBef>
              <a:spcAft>
                <a:spcPts val="0"/>
              </a:spcAft>
              <a:buSzPts val="1400"/>
              <a:buAutoNum type="arabicPeriod"/>
            </a:pPr>
            <a:r>
              <a:rPr lang="en-GB" sz="1400"/>
              <a:t>Landing page </a:t>
            </a:r>
            <a:endParaRPr sz="1400"/>
          </a:p>
          <a:p>
            <a:pPr indent="-317500" lvl="0" marL="457200" rtl="0" algn="l">
              <a:spcBef>
                <a:spcPts val="0"/>
              </a:spcBef>
              <a:spcAft>
                <a:spcPts val="0"/>
              </a:spcAft>
              <a:buSzPts val="1400"/>
              <a:buAutoNum type="arabicPeriod"/>
            </a:pPr>
            <a:r>
              <a:rPr lang="en-GB" sz="1400"/>
              <a:t>Four Tabs on the right corner - explain what they are and when they will need them  </a:t>
            </a:r>
            <a:endParaRPr sz="1400"/>
          </a:p>
          <a:p>
            <a:pPr indent="-317500" lvl="0" marL="457200" rtl="0" algn="l">
              <a:spcBef>
                <a:spcPts val="0"/>
              </a:spcBef>
              <a:spcAft>
                <a:spcPts val="0"/>
              </a:spcAft>
              <a:buSzPts val="1400"/>
              <a:buAutoNum type="arabicPeriod"/>
            </a:pPr>
            <a:r>
              <a:rPr lang="en-GB" sz="1400"/>
              <a:t>Enter search term in tab or click on the ‘search tab’ to access and showcase the catalogue</a:t>
            </a:r>
            <a:endParaRPr sz="1400"/>
          </a:p>
          <a:p>
            <a:pPr indent="-317500" lvl="0" marL="457200" rtl="0" algn="l">
              <a:spcBef>
                <a:spcPts val="0"/>
              </a:spcBef>
              <a:spcAft>
                <a:spcPts val="0"/>
              </a:spcAft>
              <a:buSzPts val="1400"/>
              <a:buAutoNum type="arabicPeriod"/>
            </a:pPr>
            <a:r>
              <a:rPr lang="en-GB" sz="1400"/>
              <a:t>Describe the features of the catalogue, including the filters on the left</a:t>
            </a:r>
            <a:endParaRPr sz="1400"/>
          </a:p>
          <a:p>
            <a:pPr indent="-317500" lvl="0" marL="457200" rtl="0" algn="l">
              <a:spcBef>
                <a:spcPts val="0"/>
              </a:spcBef>
              <a:spcAft>
                <a:spcPts val="0"/>
              </a:spcAft>
              <a:buSzPts val="1400"/>
              <a:buAutoNum type="arabicPeriod"/>
            </a:pPr>
            <a:r>
              <a:rPr lang="en-GB" sz="1400"/>
              <a:t>Click on a data set</a:t>
            </a:r>
            <a:endParaRPr sz="1400"/>
          </a:p>
          <a:p>
            <a:pPr indent="-317500" lvl="0" marL="457200" rtl="0" algn="l">
              <a:spcBef>
                <a:spcPts val="0"/>
              </a:spcBef>
              <a:spcAft>
                <a:spcPts val="0"/>
              </a:spcAft>
              <a:buSzPts val="1400"/>
              <a:buAutoNum type="arabicPeriod"/>
            </a:pPr>
            <a:r>
              <a:rPr lang="en-GB" sz="1400"/>
              <a:t>Describe the:</a:t>
            </a:r>
            <a:endParaRPr sz="1400"/>
          </a:p>
          <a:p>
            <a:pPr indent="-317500" lvl="1" marL="914400" rtl="0" algn="l">
              <a:spcBef>
                <a:spcPts val="0"/>
              </a:spcBef>
              <a:spcAft>
                <a:spcPts val="0"/>
              </a:spcAft>
              <a:buSzPts val="1400"/>
              <a:buAutoNum type="alphaLcPeriod"/>
            </a:pPr>
            <a:r>
              <a:rPr lang="en-GB" sz="1400"/>
              <a:t>Data set description</a:t>
            </a:r>
            <a:endParaRPr sz="1400"/>
          </a:p>
          <a:p>
            <a:pPr indent="-317500" lvl="1" marL="914400" rtl="0" algn="l">
              <a:spcBef>
                <a:spcPts val="0"/>
              </a:spcBef>
              <a:spcAft>
                <a:spcPts val="0"/>
              </a:spcAft>
              <a:buSzPts val="1400"/>
              <a:buAutoNum type="alphaLcPeriod"/>
            </a:pPr>
            <a:r>
              <a:rPr lang="en-GB" sz="1400"/>
              <a:t>Relationship graph</a:t>
            </a:r>
            <a:endParaRPr sz="1400"/>
          </a:p>
          <a:p>
            <a:pPr indent="-317500" lvl="1" marL="914400" rtl="0" algn="l">
              <a:spcBef>
                <a:spcPts val="0"/>
              </a:spcBef>
              <a:spcAft>
                <a:spcPts val="0"/>
              </a:spcAft>
              <a:buSzPts val="1400"/>
              <a:buAutoNum type="alphaLcPeriod"/>
            </a:pPr>
            <a:r>
              <a:rPr lang="en-GB" sz="1400"/>
              <a:t>Source study information (i.e. summary, details. And data sharing)</a:t>
            </a:r>
            <a:endParaRPr sz="1400"/>
          </a:p>
          <a:p>
            <a:pPr indent="-317500" lvl="0" marL="457200" rtl="0" algn="l">
              <a:spcBef>
                <a:spcPts val="0"/>
              </a:spcBef>
              <a:spcAft>
                <a:spcPts val="0"/>
              </a:spcAft>
              <a:buSzPts val="1400"/>
              <a:buAutoNum type="arabicPeriod"/>
            </a:pPr>
            <a:r>
              <a:rPr lang="en-GB" sz="1400"/>
              <a:t>Scroll up, and explain “Access to the Data” and “Save to myHDA” (and that a myHDA account is automatically created when you log into the system with their AAF)</a:t>
            </a:r>
            <a:endParaRPr sz="1400"/>
          </a:p>
          <a:p>
            <a:pPr indent="-317500" lvl="0" marL="457200" rtl="0" algn="l">
              <a:spcBef>
                <a:spcPts val="0"/>
              </a:spcBef>
              <a:spcAft>
                <a:spcPts val="0"/>
              </a:spcAft>
              <a:buSzPts val="1400"/>
              <a:buAutoNum type="arabicPeriod"/>
            </a:pPr>
            <a:r>
              <a:rPr lang="en-GB" sz="1400"/>
              <a:t>Click on “Access to the data”</a:t>
            </a:r>
            <a:endParaRPr sz="1400"/>
          </a:p>
          <a:p>
            <a:pPr indent="-317500" lvl="0" marL="457200" rtl="0" algn="l">
              <a:spcBef>
                <a:spcPts val="0"/>
              </a:spcBef>
              <a:spcAft>
                <a:spcPts val="0"/>
              </a:spcAft>
              <a:buSzPts val="1400"/>
              <a:buAutoNum type="arabicPeriod"/>
            </a:pPr>
            <a:r>
              <a:rPr lang="en-GB" sz="1400"/>
              <a:t>Explain what an AAF is, and that a myHDA account is automatically created when you log into the system with their AAF</a:t>
            </a:r>
            <a:endParaRPr sz="1400"/>
          </a:p>
          <a:p>
            <a:pPr indent="-317500" lvl="0" marL="457200" rtl="0" algn="l">
              <a:spcBef>
                <a:spcPts val="0"/>
              </a:spcBef>
              <a:spcAft>
                <a:spcPts val="0"/>
              </a:spcAft>
              <a:buSzPts val="1400"/>
              <a:buAutoNum type="arabicPeriod"/>
            </a:pPr>
            <a:r>
              <a:rPr lang="en-GB" sz="1400"/>
              <a:t>Go through the data request descriptors and what is required (you may also do this using a teaching scenario </a:t>
            </a:r>
            <a:r>
              <a:rPr b="1" lang="en-GB" sz="1400"/>
              <a:t>&lt;LINK&gt;</a:t>
            </a:r>
            <a:r>
              <a:rPr lang="en-GB" sz="1400"/>
              <a:t>):</a:t>
            </a:r>
            <a:endParaRPr sz="1400"/>
          </a:p>
          <a:p>
            <a:pPr indent="-317500" lvl="1" marL="914400" rtl="0" algn="l">
              <a:spcBef>
                <a:spcPts val="0"/>
              </a:spcBef>
              <a:spcAft>
                <a:spcPts val="0"/>
              </a:spcAft>
              <a:buSzPts val="1400"/>
              <a:buAutoNum type="alphaLcPeriod"/>
            </a:pPr>
            <a:r>
              <a:rPr lang="en-GB" sz="1400"/>
              <a:t>Dataset requested</a:t>
            </a:r>
            <a:endParaRPr sz="1400"/>
          </a:p>
          <a:p>
            <a:pPr indent="-317500" lvl="1" marL="914400" rtl="0" algn="l">
              <a:spcBef>
                <a:spcPts val="0"/>
              </a:spcBef>
              <a:spcAft>
                <a:spcPts val="0"/>
              </a:spcAft>
              <a:buSzPts val="1400"/>
              <a:buAutoNum type="alphaLcPeriod"/>
            </a:pPr>
            <a:r>
              <a:rPr lang="en-GB" sz="1400"/>
              <a:t>Applicant details</a:t>
            </a:r>
            <a:endParaRPr sz="1400"/>
          </a:p>
          <a:p>
            <a:pPr indent="-317500" lvl="1" marL="914400" rtl="0" algn="l">
              <a:spcBef>
                <a:spcPts val="0"/>
              </a:spcBef>
              <a:spcAft>
                <a:spcPts val="0"/>
              </a:spcAft>
              <a:buSzPts val="1400"/>
              <a:buAutoNum type="alphaLcPeriod"/>
            </a:pPr>
            <a:r>
              <a:rPr lang="en-GB" sz="1400"/>
              <a:t>Project administrator</a:t>
            </a:r>
            <a:endParaRPr sz="1400"/>
          </a:p>
          <a:p>
            <a:pPr indent="-317500" lvl="1" marL="914400" rtl="0" algn="l">
              <a:spcBef>
                <a:spcPts val="0"/>
              </a:spcBef>
              <a:spcAft>
                <a:spcPts val="0"/>
              </a:spcAft>
              <a:buSzPts val="1400"/>
              <a:buAutoNum type="alphaLcPeriod"/>
            </a:pPr>
            <a:r>
              <a:rPr lang="en-GB" sz="1400"/>
              <a:t>Project design </a:t>
            </a:r>
            <a:endParaRPr sz="1400"/>
          </a:p>
          <a:p>
            <a:pPr indent="-317500" lvl="1" marL="914400" rtl="0" algn="l">
              <a:spcBef>
                <a:spcPts val="0"/>
              </a:spcBef>
              <a:spcAft>
                <a:spcPts val="0"/>
              </a:spcAft>
              <a:buSzPts val="1400"/>
              <a:buAutoNum type="alphaLcPeriod"/>
            </a:pPr>
            <a:r>
              <a:rPr lang="en-GB" sz="1400"/>
              <a:t>Project outputs</a:t>
            </a:r>
            <a:endParaRPr sz="1400"/>
          </a:p>
          <a:p>
            <a:pPr indent="-317500" lvl="1" marL="914400" rtl="0" algn="l">
              <a:spcBef>
                <a:spcPts val="0"/>
              </a:spcBef>
              <a:spcAft>
                <a:spcPts val="0"/>
              </a:spcAft>
              <a:buSzPts val="1400"/>
              <a:buAutoNum type="alphaLcPeriod"/>
            </a:pPr>
            <a:r>
              <a:rPr lang="en-GB" sz="1400"/>
              <a:t>Ethics</a:t>
            </a:r>
            <a:endParaRPr sz="1400"/>
          </a:p>
        </p:txBody>
      </p:sp>
      <p:sp>
        <p:nvSpPr>
          <p:cNvPr id="567" name="Google Shape;567;g374c93b493a_0_2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38e6f0b624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38e6f0b624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338e6f0b624_0_1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jpg"/><Relationship Id="rId4" Type="http://schemas.openxmlformats.org/officeDocument/2006/relationships/image" Target="../media/image6.jpg"/><Relationship Id="rId10" Type="http://schemas.openxmlformats.org/officeDocument/2006/relationships/image" Target="../media/image11.png"/><Relationship Id="rId9" Type="http://schemas.openxmlformats.org/officeDocument/2006/relationships/image" Target="../media/image8.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4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jpg"/><Relationship Id="rId4" Type="http://schemas.openxmlformats.org/officeDocument/2006/relationships/image" Target="../media/image6.jpg"/><Relationship Id="rId10" Type="http://schemas.openxmlformats.org/officeDocument/2006/relationships/image" Target="../media/image11.png"/><Relationship Id="rId9" Type="http://schemas.openxmlformats.org/officeDocument/2006/relationships/image" Target="../media/image8.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40.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Layout">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278" l="0" r="0" t="268"/>
          <a:stretch/>
        </p:blipFill>
        <p:spPr>
          <a:xfrm>
            <a:off x="578569" y="554348"/>
            <a:ext cx="1880468" cy="611319"/>
          </a:xfrm>
          <a:prstGeom prst="rect">
            <a:avLst/>
          </a:prstGeom>
          <a:noFill/>
          <a:ln>
            <a:noFill/>
          </a:ln>
        </p:spPr>
      </p:pic>
      <p:pic>
        <p:nvPicPr>
          <p:cNvPr descr="A person in a white coat looking at a computer screen&#10;&#10;Description automatically generated" id="14" name="Google Shape;14;p2"/>
          <p:cNvPicPr preferRelativeResize="0"/>
          <p:nvPr/>
        </p:nvPicPr>
        <p:blipFill rotWithShape="1">
          <a:blip r:embed="rId3">
            <a:alphaModFix/>
          </a:blip>
          <a:srcRect b="0" l="0" r="0" t="0"/>
          <a:stretch/>
        </p:blipFill>
        <p:spPr>
          <a:xfrm>
            <a:off x="9993110" y="2781300"/>
            <a:ext cx="2240905" cy="2555876"/>
          </a:xfrm>
          <a:prstGeom prst="rect">
            <a:avLst/>
          </a:prstGeom>
          <a:noFill/>
          <a:ln>
            <a:noFill/>
          </a:ln>
        </p:spPr>
      </p:pic>
      <p:pic>
        <p:nvPicPr>
          <p:cNvPr descr="A group of people standing on a reflective surface&#10;&#10;Description automatically generated" id="15" name="Google Shape;15;p2"/>
          <p:cNvPicPr preferRelativeResize="0"/>
          <p:nvPr/>
        </p:nvPicPr>
        <p:blipFill rotWithShape="1">
          <a:blip r:embed="rId4">
            <a:alphaModFix/>
          </a:blip>
          <a:srcRect b="0" l="0" r="0" t="0"/>
          <a:stretch/>
        </p:blipFill>
        <p:spPr>
          <a:xfrm>
            <a:off x="8083347" y="-9816"/>
            <a:ext cx="1657350" cy="1998955"/>
          </a:xfrm>
          <a:prstGeom prst="rect">
            <a:avLst/>
          </a:prstGeom>
          <a:noFill/>
          <a:ln>
            <a:noFill/>
          </a:ln>
        </p:spPr>
      </p:pic>
      <p:pic>
        <p:nvPicPr>
          <p:cNvPr id="16" name="Google Shape;16;p2"/>
          <p:cNvPicPr preferRelativeResize="0"/>
          <p:nvPr/>
        </p:nvPicPr>
        <p:blipFill rotWithShape="1">
          <a:blip r:embed="rId5">
            <a:alphaModFix/>
          </a:blip>
          <a:srcRect b="0" l="0" r="0" t="0"/>
          <a:stretch/>
        </p:blipFill>
        <p:spPr>
          <a:xfrm>
            <a:off x="5298612" y="3933824"/>
            <a:ext cx="1909533" cy="1979614"/>
          </a:xfrm>
          <a:prstGeom prst="rect">
            <a:avLst/>
          </a:prstGeom>
          <a:noFill/>
          <a:ln>
            <a:noFill/>
          </a:ln>
        </p:spPr>
      </p:pic>
      <p:pic>
        <p:nvPicPr>
          <p:cNvPr descr="A group of people in a room&#10;&#10;Description automatically generated" id="17" name="Google Shape;17;p2"/>
          <p:cNvPicPr preferRelativeResize="0"/>
          <p:nvPr/>
        </p:nvPicPr>
        <p:blipFill rotWithShape="1">
          <a:blip r:embed="rId6">
            <a:alphaModFix/>
          </a:blip>
          <a:srcRect b="0" l="0" r="0" t="0"/>
          <a:stretch/>
        </p:blipFill>
        <p:spPr>
          <a:xfrm>
            <a:off x="8082596" y="2241549"/>
            <a:ext cx="1657350" cy="1439863"/>
          </a:xfrm>
          <a:prstGeom prst="rect">
            <a:avLst/>
          </a:prstGeom>
          <a:noFill/>
          <a:ln>
            <a:noFill/>
          </a:ln>
        </p:spPr>
      </p:pic>
      <p:pic>
        <p:nvPicPr>
          <p:cNvPr descr="A person sitting on the beach with a computer&#10;&#10;Description automatically generated" id="18" name="Google Shape;18;p2"/>
          <p:cNvPicPr preferRelativeResize="0"/>
          <p:nvPr/>
        </p:nvPicPr>
        <p:blipFill rotWithShape="1">
          <a:blip r:embed="rId7">
            <a:alphaModFix/>
          </a:blip>
          <a:srcRect b="0" l="0" r="0" t="0"/>
          <a:stretch/>
        </p:blipFill>
        <p:spPr>
          <a:xfrm>
            <a:off x="7468292" y="3933822"/>
            <a:ext cx="2271653" cy="2924178"/>
          </a:xfrm>
          <a:prstGeom prst="rect">
            <a:avLst/>
          </a:prstGeom>
          <a:noFill/>
          <a:ln>
            <a:noFill/>
          </a:ln>
        </p:spPr>
      </p:pic>
      <p:pic>
        <p:nvPicPr>
          <p:cNvPr descr="A few people in white coats in a laboratory&#10;&#10;Description automatically generated" id="19" name="Google Shape;19;p2"/>
          <p:cNvPicPr preferRelativeResize="0"/>
          <p:nvPr/>
        </p:nvPicPr>
        <p:blipFill rotWithShape="1">
          <a:blip r:embed="rId8">
            <a:alphaModFix/>
          </a:blip>
          <a:srcRect b="0" l="0" r="0" t="0"/>
          <a:stretch/>
        </p:blipFill>
        <p:spPr>
          <a:xfrm>
            <a:off x="6203950" y="1663117"/>
            <a:ext cx="1657350" cy="2018295"/>
          </a:xfrm>
          <a:prstGeom prst="rect">
            <a:avLst/>
          </a:prstGeom>
          <a:noFill/>
          <a:ln>
            <a:noFill/>
          </a:ln>
        </p:spPr>
      </p:pic>
      <p:pic>
        <p:nvPicPr>
          <p:cNvPr descr="A group of people standing next to a boat&#10;&#10;Description automatically generated" id="20" name="Google Shape;20;p2"/>
          <p:cNvPicPr preferRelativeResize="0"/>
          <p:nvPr/>
        </p:nvPicPr>
        <p:blipFill rotWithShape="1">
          <a:blip r:embed="rId9">
            <a:alphaModFix/>
          </a:blip>
          <a:srcRect b="0" l="0" r="0" t="-5"/>
          <a:stretch/>
        </p:blipFill>
        <p:spPr>
          <a:xfrm>
            <a:off x="9983788" y="542130"/>
            <a:ext cx="1930540" cy="1998955"/>
          </a:xfrm>
          <a:prstGeom prst="rect">
            <a:avLst/>
          </a:prstGeom>
          <a:noFill/>
          <a:ln>
            <a:noFill/>
          </a:ln>
        </p:spPr>
      </p:pic>
      <p:sp>
        <p:nvSpPr>
          <p:cNvPr id="21" name="Google Shape;21;p2"/>
          <p:cNvSpPr txBox="1"/>
          <p:nvPr>
            <p:ph idx="1" type="body"/>
          </p:nvPr>
        </p:nvSpPr>
        <p:spPr>
          <a:xfrm>
            <a:off x="577850" y="1614617"/>
            <a:ext cx="4402138" cy="175942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4000"/>
              <a:buNone/>
              <a:defRPr i="0" sz="4000" u="none" cap="none" strike="noStrike">
                <a:solidFill>
                  <a:schemeClr val="dk1"/>
                </a:solidFill>
              </a:defRPr>
            </a:lvl1pPr>
            <a:lvl2pPr indent="-482600" lvl="1" marL="914400" marR="0" rtl="0" algn="l">
              <a:lnSpc>
                <a:spcPct val="100000"/>
              </a:lnSpc>
              <a:spcBef>
                <a:spcPts val="500"/>
              </a:spcBef>
              <a:spcAft>
                <a:spcPts val="0"/>
              </a:spcAft>
              <a:buClr>
                <a:schemeClr val="dk1"/>
              </a:buClr>
              <a:buSzPts val="4000"/>
              <a:buChar char="•"/>
              <a:defRPr i="0" sz="4000" u="none" cap="none" strike="noStrike">
                <a:solidFill>
                  <a:schemeClr val="dk1"/>
                </a:solidFill>
              </a:defRPr>
            </a:lvl2pPr>
            <a:lvl3pPr indent="-482600" lvl="2" marL="1371600" marR="0" rtl="0" algn="l">
              <a:lnSpc>
                <a:spcPct val="100000"/>
              </a:lnSpc>
              <a:spcBef>
                <a:spcPts val="500"/>
              </a:spcBef>
              <a:spcAft>
                <a:spcPts val="0"/>
              </a:spcAft>
              <a:buClr>
                <a:schemeClr val="dk1"/>
              </a:buClr>
              <a:buSzPts val="4000"/>
              <a:buChar char="•"/>
              <a:defRPr i="0" sz="4000" u="none" cap="none" strike="noStrike">
                <a:solidFill>
                  <a:schemeClr val="dk1"/>
                </a:solidFill>
              </a:defRPr>
            </a:lvl3pPr>
            <a:lvl4pPr indent="-482600" lvl="3" marL="1828800" marR="0" rtl="0" algn="l">
              <a:lnSpc>
                <a:spcPct val="100000"/>
              </a:lnSpc>
              <a:spcBef>
                <a:spcPts val="500"/>
              </a:spcBef>
              <a:spcAft>
                <a:spcPts val="0"/>
              </a:spcAft>
              <a:buClr>
                <a:schemeClr val="dk1"/>
              </a:buClr>
              <a:buSzPts val="4000"/>
              <a:buChar char="•"/>
              <a:defRPr i="0" sz="4000" u="none" cap="none" strike="noStrike">
                <a:solidFill>
                  <a:schemeClr val="dk1"/>
                </a:solidFill>
              </a:defRPr>
            </a:lvl4pPr>
            <a:lvl5pPr indent="-482600" lvl="4" marL="2286000" marR="0" rtl="0" algn="l">
              <a:lnSpc>
                <a:spcPct val="100000"/>
              </a:lnSpc>
              <a:spcBef>
                <a:spcPts val="500"/>
              </a:spcBef>
              <a:spcAft>
                <a:spcPts val="0"/>
              </a:spcAft>
              <a:buClr>
                <a:schemeClr val="dk1"/>
              </a:buClr>
              <a:buSzPts val="4000"/>
              <a:buChar char="•"/>
              <a:defRPr i="0" sz="4000" u="none" cap="none" strike="noStrike">
                <a:solidFill>
                  <a:schemeClr val="dk1"/>
                </a:solidFill>
              </a:defRPr>
            </a:lvl5pPr>
            <a:lvl6pPr indent="-342900" lvl="5" marL="2743200" marR="0" rtl="0" algn="l">
              <a:lnSpc>
                <a:spcPct val="10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10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10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10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2" name="Google Shape;22;p2"/>
          <p:cNvSpPr txBox="1"/>
          <p:nvPr>
            <p:ph idx="2" type="body"/>
          </p:nvPr>
        </p:nvSpPr>
        <p:spPr>
          <a:xfrm>
            <a:off x="587375" y="4435519"/>
            <a:ext cx="4392613" cy="141577"/>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dk1"/>
              </a:buClr>
              <a:buSzPts val="1400"/>
              <a:buNone/>
              <a:defRPr b="1" i="0" sz="1400" u="none" cap="none" strike="noStrike">
                <a:solidFill>
                  <a:schemeClr val="dk1"/>
                </a:solidFill>
              </a:defRPr>
            </a:lvl1pPr>
            <a:lvl2pPr indent="-330200" lvl="1" marL="914400" marR="0" rtl="0" algn="l">
              <a:lnSpc>
                <a:spcPct val="90000"/>
              </a:lnSpc>
              <a:spcBef>
                <a:spcPts val="500"/>
              </a:spcBef>
              <a:spcAft>
                <a:spcPts val="0"/>
              </a:spcAft>
              <a:buClr>
                <a:schemeClr val="dk1"/>
              </a:buClr>
              <a:buSzPts val="1600"/>
              <a:buChar char="•"/>
              <a:defRPr b="1" i="0" sz="1600" u="none" cap="none" strike="noStrike">
                <a:solidFill>
                  <a:schemeClr val="dk1"/>
                </a:solidFill>
              </a:defRPr>
            </a:lvl2pPr>
            <a:lvl3pPr indent="-317500" lvl="2" marL="1371600" marR="0" rtl="0" algn="l">
              <a:lnSpc>
                <a:spcPct val="90000"/>
              </a:lnSpc>
              <a:spcBef>
                <a:spcPts val="500"/>
              </a:spcBef>
              <a:spcAft>
                <a:spcPts val="0"/>
              </a:spcAft>
              <a:buClr>
                <a:schemeClr val="dk1"/>
              </a:buClr>
              <a:buSzPts val="1400"/>
              <a:buChar char="•"/>
              <a:defRPr b="1" i="0" sz="1400" u="none" cap="none" strike="noStrike">
                <a:solidFill>
                  <a:schemeClr val="dk1"/>
                </a:solidFill>
              </a:defRPr>
            </a:lvl3pPr>
            <a:lvl4pPr indent="-304800" lvl="3" marL="1828800" marR="0" rtl="0" algn="l">
              <a:lnSpc>
                <a:spcPct val="90000"/>
              </a:lnSpc>
              <a:spcBef>
                <a:spcPts val="500"/>
              </a:spcBef>
              <a:spcAft>
                <a:spcPts val="0"/>
              </a:spcAft>
              <a:buClr>
                <a:schemeClr val="dk1"/>
              </a:buClr>
              <a:buSzPts val="1200"/>
              <a:buChar char="•"/>
              <a:defRPr b="1" i="0" sz="1200" u="none" cap="none" strike="noStrike">
                <a:solidFill>
                  <a:schemeClr val="dk1"/>
                </a:solidFill>
              </a:defRPr>
            </a:lvl4pPr>
            <a:lvl5pPr indent="-304800" lvl="4" marL="2286000" marR="0" rtl="0" algn="l">
              <a:lnSpc>
                <a:spcPct val="90000"/>
              </a:lnSpc>
              <a:spcBef>
                <a:spcPts val="500"/>
              </a:spcBef>
              <a:spcAft>
                <a:spcPts val="0"/>
              </a:spcAft>
              <a:buClr>
                <a:schemeClr val="dk1"/>
              </a:buClr>
              <a:buSzPts val="1200"/>
              <a:buChar char="•"/>
              <a:defRPr b="1" i="0" sz="12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3" name="Google Shape;23;p2"/>
          <p:cNvSpPr txBox="1"/>
          <p:nvPr>
            <p:ph idx="3" type="body"/>
          </p:nvPr>
        </p:nvSpPr>
        <p:spPr>
          <a:xfrm>
            <a:off x="587374" y="4639962"/>
            <a:ext cx="3744913" cy="409876"/>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dk1"/>
              </a:buClr>
              <a:buSzPts val="1600"/>
              <a:buNone/>
              <a:defRPr i="0" sz="1600" u="none" cap="none" strike="noStrike">
                <a:solidFill>
                  <a:schemeClr val="dk1"/>
                </a:solidFill>
              </a:defRPr>
            </a:lvl1pPr>
            <a:lvl2pPr indent="-381000" lvl="1" marL="914400" marR="0" rtl="0" algn="l">
              <a:lnSpc>
                <a:spcPct val="90000"/>
              </a:lnSpc>
              <a:spcBef>
                <a:spcPts val="500"/>
              </a:spcBef>
              <a:spcAft>
                <a:spcPts val="0"/>
              </a:spcAft>
              <a:buClr>
                <a:schemeClr val="dk1"/>
              </a:buClr>
              <a:buSzPts val="2400"/>
              <a:buChar char="•"/>
              <a:defRPr i="0" sz="2400" u="none" cap="none" strike="noStrike">
                <a:solidFill>
                  <a:schemeClr val="dk1"/>
                </a:solidFill>
              </a:defRPr>
            </a:lvl2pPr>
            <a:lvl3pPr indent="-355600" lvl="2" marL="1371600" marR="0" rtl="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rtl="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rtl="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4" name="Google Shape;24;p2"/>
          <p:cNvSpPr txBox="1"/>
          <p:nvPr/>
        </p:nvSpPr>
        <p:spPr>
          <a:xfrm>
            <a:off x="10149752" y="6315109"/>
            <a:ext cx="1620383"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GB" sz="1000" u="none" cap="none" strike="noStrike">
                <a:solidFill>
                  <a:schemeClr val="dk1"/>
                </a:solidFill>
                <a:latin typeface="Arial"/>
                <a:ea typeface="Arial"/>
                <a:cs typeface="Arial"/>
                <a:sym typeface="Arial"/>
              </a:rPr>
              <a:t>ARDC is enabled by NCRIS</a:t>
            </a:r>
            <a:endParaRPr/>
          </a:p>
        </p:txBody>
      </p:sp>
      <p:pic>
        <p:nvPicPr>
          <p:cNvPr id="25" name="Google Shape;25;p2"/>
          <p:cNvPicPr preferRelativeResize="0"/>
          <p:nvPr/>
        </p:nvPicPr>
        <p:blipFill rotWithShape="1">
          <a:blip r:embed="rId10">
            <a:alphaModFix/>
          </a:blip>
          <a:srcRect b="9" l="0" r="0" t="9"/>
          <a:stretch/>
        </p:blipFill>
        <p:spPr>
          <a:xfrm>
            <a:off x="10010978" y="5684497"/>
            <a:ext cx="1921542" cy="4578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hree images Right">
  <p:cSld name="4_Title Slide">
    <p:spTree>
      <p:nvGrpSpPr>
        <p:cNvPr id="57" name="Shape 57"/>
        <p:cNvGrpSpPr/>
        <p:nvPr/>
      </p:nvGrpSpPr>
      <p:grpSpPr>
        <a:xfrm>
          <a:off x="0" y="0"/>
          <a:ext cx="0" cy="0"/>
          <a:chOff x="0" y="0"/>
          <a:chExt cx="0" cy="0"/>
        </a:xfrm>
      </p:grpSpPr>
      <p:sp>
        <p:nvSpPr>
          <p:cNvPr id="58" name="Google Shape;58;p11"/>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59" name="Google Shape;59;p11"/>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60" name="Google Shape;60;p11"/>
          <p:cNvSpPr/>
          <p:nvPr>
            <p:ph idx="3" type="pic"/>
          </p:nvPr>
        </p:nvSpPr>
        <p:spPr>
          <a:xfrm>
            <a:off x="6600825" y="1"/>
            <a:ext cx="2482849" cy="3924300"/>
          </a:xfrm>
          <a:prstGeom prst="rect">
            <a:avLst/>
          </a:prstGeom>
          <a:solidFill>
            <a:srgbClr val="D0CECE"/>
          </a:solidFill>
          <a:ln>
            <a:noFill/>
          </a:ln>
        </p:spPr>
      </p:sp>
      <p:sp>
        <p:nvSpPr>
          <p:cNvPr id="61" name="Google Shape;61;p11"/>
          <p:cNvSpPr/>
          <p:nvPr>
            <p:ph idx="4" type="pic"/>
          </p:nvPr>
        </p:nvSpPr>
        <p:spPr>
          <a:xfrm>
            <a:off x="7212012" y="4221163"/>
            <a:ext cx="1871661" cy="2636837"/>
          </a:xfrm>
          <a:prstGeom prst="rect">
            <a:avLst/>
          </a:prstGeom>
          <a:solidFill>
            <a:srgbClr val="D0CECE"/>
          </a:solidFill>
          <a:ln>
            <a:noFill/>
          </a:ln>
        </p:spPr>
      </p:sp>
      <p:sp>
        <p:nvSpPr>
          <p:cNvPr id="62" name="Google Shape;62;p11"/>
          <p:cNvSpPr/>
          <p:nvPr>
            <p:ph idx="5" type="pic"/>
          </p:nvPr>
        </p:nvSpPr>
        <p:spPr>
          <a:xfrm>
            <a:off x="9336088" y="1989138"/>
            <a:ext cx="2289581" cy="3933824"/>
          </a:xfrm>
          <a:prstGeom prst="rect">
            <a:avLst/>
          </a:prstGeom>
          <a:solidFill>
            <a:srgbClr val="D0CECE"/>
          </a:solidFill>
          <a:ln>
            <a:noFill/>
          </a:ln>
        </p:spPr>
      </p:sp>
      <p:pic>
        <p:nvPicPr>
          <p:cNvPr id="63" name="Google Shape;63;p11"/>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Three Images in Columns">
  <p:cSld name="2_Title Slide">
    <p:spTree>
      <p:nvGrpSpPr>
        <p:cNvPr id="64" name="Shape 64"/>
        <p:cNvGrpSpPr/>
        <p:nvPr/>
      </p:nvGrpSpPr>
      <p:grpSpPr>
        <a:xfrm>
          <a:off x="0" y="0"/>
          <a:ext cx="0" cy="0"/>
          <a:chOff x="0" y="0"/>
          <a:chExt cx="0" cy="0"/>
        </a:xfrm>
      </p:grpSpPr>
      <p:sp>
        <p:nvSpPr>
          <p:cNvPr id="65" name="Google Shape;65;p12"/>
          <p:cNvSpPr txBox="1"/>
          <p:nvPr>
            <p:ph idx="1" type="body"/>
          </p:nvPr>
        </p:nvSpPr>
        <p:spPr>
          <a:xfrm>
            <a:off x="587375" y="1379774"/>
            <a:ext cx="2484438"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66" name="Google Shape;66;p12"/>
          <p:cNvSpPr txBox="1"/>
          <p:nvPr>
            <p:ph idx="2" type="body"/>
          </p:nvPr>
        </p:nvSpPr>
        <p:spPr>
          <a:xfrm>
            <a:off x="587375" y="2528888"/>
            <a:ext cx="2484438"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67" name="Google Shape;67;p12"/>
          <p:cNvSpPr/>
          <p:nvPr>
            <p:ph idx="3" type="pic"/>
          </p:nvPr>
        </p:nvSpPr>
        <p:spPr>
          <a:xfrm>
            <a:off x="3467100" y="1412874"/>
            <a:ext cx="2534102" cy="5445125"/>
          </a:xfrm>
          <a:prstGeom prst="rect">
            <a:avLst/>
          </a:prstGeom>
          <a:solidFill>
            <a:srgbClr val="D0CECE"/>
          </a:solidFill>
          <a:ln>
            <a:noFill/>
          </a:ln>
        </p:spPr>
      </p:sp>
      <p:sp>
        <p:nvSpPr>
          <p:cNvPr id="68" name="Google Shape;68;p12"/>
          <p:cNvSpPr/>
          <p:nvPr>
            <p:ph idx="4" type="pic"/>
          </p:nvPr>
        </p:nvSpPr>
        <p:spPr>
          <a:xfrm>
            <a:off x="6251489" y="1412874"/>
            <a:ext cx="2534102" cy="5445125"/>
          </a:xfrm>
          <a:prstGeom prst="rect">
            <a:avLst/>
          </a:prstGeom>
          <a:solidFill>
            <a:srgbClr val="D0CECE"/>
          </a:solidFill>
          <a:ln>
            <a:noFill/>
          </a:ln>
        </p:spPr>
      </p:sp>
      <p:sp>
        <p:nvSpPr>
          <p:cNvPr id="69" name="Google Shape;69;p12"/>
          <p:cNvSpPr/>
          <p:nvPr>
            <p:ph idx="5" type="pic"/>
          </p:nvPr>
        </p:nvSpPr>
        <p:spPr>
          <a:xfrm>
            <a:off x="9023200" y="1412874"/>
            <a:ext cx="2596207" cy="5445125"/>
          </a:xfrm>
          <a:prstGeom prst="rect">
            <a:avLst/>
          </a:prstGeom>
          <a:solidFill>
            <a:srgbClr val="D0CECE"/>
          </a:solidFill>
          <a:ln>
            <a:noFill/>
          </a:ln>
        </p:spPr>
      </p:sp>
      <p:pic>
        <p:nvPicPr>
          <p:cNvPr id="70" name="Google Shape;70;p12"/>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Large Image">
  <p:cSld name="5_Title Slide">
    <p:spTree>
      <p:nvGrpSpPr>
        <p:cNvPr id="71" name="Shape 71"/>
        <p:cNvGrpSpPr/>
        <p:nvPr/>
      </p:nvGrpSpPr>
      <p:grpSpPr>
        <a:xfrm>
          <a:off x="0" y="0"/>
          <a:ext cx="0" cy="0"/>
          <a:chOff x="0" y="0"/>
          <a:chExt cx="0" cy="0"/>
        </a:xfrm>
      </p:grpSpPr>
      <p:sp>
        <p:nvSpPr>
          <p:cNvPr id="72" name="Google Shape;72;p13"/>
          <p:cNvSpPr txBox="1"/>
          <p:nvPr>
            <p:ph idx="1" type="body"/>
          </p:nvPr>
        </p:nvSpPr>
        <p:spPr>
          <a:xfrm>
            <a:off x="587375" y="1379774"/>
            <a:ext cx="2484438"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73" name="Google Shape;73;p13"/>
          <p:cNvSpPr txBox="1"/>
          <p:nvPr>
            <p:ph idx="2" type="body"/>
          </p:nvPr>
        </p:nvSpPr>
        <p:spPr>
          <a:xfrm>
            <a:off x="587375" y="2528888"/>
            <a:ext cx="2484438"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74" name="Google Shape;74;p13"/>
          <p:cNvSpPr/>
          <p:nvPr>
            <p:ph idx="3" type="pic"/>
          </p:nvPr>
        </p:nvSpPr>
        <p:spPr>
          <a:xfrm>
            <a:off x="3467100" y="1412874"/>
            <a:ext cx="8145274" cy="5445125"/>
          </a:xfrm>
          <a:prstGeom prst="rect">
            <a:avLst/>
          </a:prstGeom>
          <a:solidFill>
            <a:srgbClr val="D0CECE"/>
          </a:solidFill>
          <a:ln>
            <a:noFill/>
          </a:ln>
        </p:spPr>
      </p:sp>
      <p:pic>
        <p:nvPicPr>
          <p:cNvPr id="75" name="Google Shape;75;p1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Four Images Right">
  <p:cSld name="9_Title Slide">
    <p:spTree>
      <p:nvGrpSpPr>
        <p:cNvPr id="76" name="Shape 76"/>
        <p:cNvGrpSpPr/>
        <p:nvPr/>
      </p:nvGrpSpPr>
      <p:grpSpPr>
        <a:xfrm>
          <a:off x="0" y="0"/>
          <a:ext cx="0" cy="0"/>
          <a:chOff x="0" y="0"/>
          <a:chExt cx="0" cy="0"/>
        </a:xfrm>
      </p:grpSpPr>
      <p:sp>
        <p:nvSpPr>
          <p:cNvPr id="77" name="Google Shape;77;p14"/>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78" name="Google Shape;78;p14"/>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79" name="Google Shape;79;p14"/>
          <p:cNvSpPr/>
          <p:nvPr>
            <p:ph idx="3" type="pic"/>
          </p:nvPr>
        </p:nvSpPr>
        <p:spPr>
          <a:xfrm>
            <a:off x="7464425" y="-1"/>
            <a:ext cx="2274008" cy="3681413"/>
          </a:xfrm>
          <a:prstGeom prst="rect">
            <a:avLst/>
          </a:prstGeom>
          <a:solidFill>
            <a:srgbClr val="D0CECE"/>
          </a:solidFill>
          <a:ln>
            <a:noFill/>
          </a:ln>
        </p:spPr>
      </p:sp>
      <p:sp>
        <p:nvSpPr>
          <p:cNvPr id="80" name="Google Shape;80;p14"/>
          <p:cNvSpPr/>
          <p:nvPr>
            <p:ph idx="4" type="pic"/>
          </p:nvPr>
        </p:nvSpPr>
        <p:spPr>
          <a:xfrm>
            <a:off x="6843902" y="3933825"/>
            <a:ext cx="2894532" cy="2924175"/>
          </a:xfrm>
          <a:prstGeom prst="rect">
            <a:avLst/>
          </a:prstGeom>
          <a:solidFill>
            <a:srgbClr val="D0CECE"/>
          </a:solidFill>
          <a:ln>
            <a:noFill/>
          </a:ln>
        </p:spPr>
      </p:sp>
      <p:sp>
        <p:nvSpPr>
          <p:cNvPr id="81" name="Google Shape;81;p14"/>
          <p:cNvSpPr/>
          <p:nvPr>
            <p:ph idx="5" type="pic"/>
          </p:nvPr>
        </p:nvSpPr>
        <p:spPr>
          <a:xfrm>
            <a:off x="9996026" y="836613"/>
            <a:ext cx="1629643" cy="2268537"/>
          </a:xfrm>
          <a:prstGeom prst="rect">
            <a:avLst/>
          </a:prstGeom>
          <a:solidFill>
            <a:srgbClr val="D0CECE"/>
          </a:solidFill>
          <a:ln>
            <a:noFill/>
          </a:ln>
        </p:spPr>
      </p:sp>
      <p:sp>
        <p:nvSpPr>
          <p:cNvPr id="82" name="Google Shape;82;p14"/>
          <p:cNvSpPr/>
          <p:nvPr>
            <p:ph idx="6" type="pic"/>
          </p:nvPr>
        </p:nvSpPr>
        <p:spPr>
          <a:xfrm>
            <a:off x="9986577" y="3357563"/>
            <a:ext cx="2205423" cy="2000122"/>
          </a:xfrm>
          <a:prstGeom prst="rect">
            <a:avLst/>
          </a:prstGeom>
          <a:solidFill>
            <a:srgbClr val="D0CECE"/>
          </a:solidFill>
          <a:ln>
            <a:noFill/>
          </a:ln>
        </p:spPr>
      </p:sp>
      <p:pic>
        <p:nvPicPr>
          <p:cNvPr id="83" name="Google Shape;83;p1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Left - Text Right">
  <p:cSld name="18_Title Slide">
    <p:spTree>
      <p:nvGrpSpPr>
        <p:cNvPr id="84" name="Shape 84"/>
        <p:cNvGrpSpPr/>
        <p:nvPr/>
      </p:nvGrpSpPr>
      <p:grpSpPr>
        <a:xfrm>
          <a:off x="0" y="0"/>
          <a:ext cx="0" cy="0"/>
          <a:chOff x="0" y="0"/>
          <a:chExt cx="0" cy="0"/>
        </a:xfrm>
      </p:grpSpPr>
      <p:sp>
        <p:nvSpPr>
          <p:cNvPr id="85" name="Google Shape;85;p15"/>
          <p:cNvSpPr txBox="1"/>
          <p:nvPr>
            <p:ph idx="1" type="body"/>
          </p:nvPr>
        </p:nvSpPr>
        <p:spPr>
          <a:xfrm>
            <a:off x="65817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86" name="Google Shape;86;p15"/>
          <p:cNvSpPr txBox="1"/>
          <p:nvPr>
            <p:ph idx="2" type="body"/>
          </p:nvPr>
        </p:nvSpPr>
        <p:spPr>
          <a:xfrm>
            <a:off x="65817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87" name="Google Shape;87;p15"/>
          <p:cNvSpPr/>
          <p:nvPr>
            <p:ph idx="3" type="pic"/>
          </p:nvPr>
        </p:nvSpPr>
        <p:spPr>
          <a:xfrm>
            <a:off x="3071813" y="0"/>
            <a:ext cx="2274008" cy="3103933"/>
          </a:xfrm>
          <a:prstGeom prst="rect">
            <a:avLst/>
          </a:prstGeom>
          <a:solidFill>
            <a:srgbClr val="D0CECE"/>
          </a:solidFill>
          <a:ln>
            <a:noFill/>
          </a:ln>
        </p:spPr>
      </p:sp>
      <p:sp>
        <p:nvSpPr>
          <p:cNvPr id="88" name="Google Shape;88;p15"/>
          <p:cNvSpPr/>
          <p:nvPr>
            <p:ph idx="4" type="pic"/>
          </p:nvPr>
        </p:nvSpPr>
        <p:spPr>
          <a:xfrm>
            <a:off x="3071812" y="3357564"/>
            <a:ext cx="2879725" cy="3513936"/>
          </a:xfrm>
          <a:prstGeom prst="rect">
            <a:avLst/>
          </a:prstGeom>
          <a:solidFill>
            <a:srgbClr val="D0CECE"/>
          </a:solidFill>
          <a:ln>
            <a:noFill/>
          </a:ln>
        </p:spPr>
      </p:sp>
      <p:sp>
        <p:nvSpPr>
          <p:cNvPr id="89" name="Google Shape;89;p15"/>
          <p:cNvSpPr/>
          <p:nvPr>
            <p:ph idx="5" type="pic"/>
          </p:nvPr>
        </p:nvSpPr>
        <p:spPr>
          <a:xfrm>
            <a:off x="1200150" y="3933825"/>
            <a:ext cx="1619250" cy="2244534"/>
          </a:xfrm>
          <a:prstGeom prst="rect">
            <a:avLst/>
          </a:prstGeom>
          <a:solidFill>
            <a:srgbClr val="D0CECE"/>
          </a:solidFill>
          <a:ln>
            <a:noFill/>
          </a:ln>
        </p:spPr>
      </p:sp>
      <p:sp>
        <p:nvSpPr>
          <p:cNvPr id="90" name="Google Shape;90;p15"/>
          <p:cNvSpPr/>
          <p:nvPr>
            <p:ph idx="6" type="pic"/>
          </p:nvPr>
        </p:nvSpPr>
        <p:spPr>
          <a:xfrm>
            <a:off x="578570" y="1665288"/>
            <a:ext cx="2240830" cy="2014851"/>
          </a:xfrm>
          <a:prstGeom prst="rect">
            <a:avLst/>
          </a:prstGeom>
          <a:solidFill>
            <a:srgbClr val="D0CECE"/>
          </a:solidFill>
          <a:ln>
            <a:noFill/>
          </a:ln>
        </p:spPr>
      </p:sp>
      <p:pic>
        <p:nvPicPr>
          <p:cNvPr id="91" name="Google Shape;91;p1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m Image Left - Text Right ">
  <p:cSld name="13_Title Slide">
    <p:spTree>
      <p:nvGrpSpPr>
        <p:cNvPr id="92" name="Shape 92"/>
        <p:cNvGrpSpPr/>
        <p:nvPr/>
      </p:nvGrpSpPr>
      <p:grpSpPr>
        <a:xfrm>
          <a:off x="0" y="0"/>
          <a:ext cx="0" cy="0"/>
          <a:chOff x="0" y="0"/>
          <a:chExt cx="0" cy="0"/>
        </a:xfrm>
      </p:grpSpPr>
      <p:sp>
        <p:nvSpPr>
          <p:cNvPr id="93" name="Google Shape;93;p16"/>
          <p:cNvSpPr/>
          <p:nvPr>
            <p:ph idx="2" type="pic"/>
          </p:nvPr>
        </p:nvSpPr>
        <p:spPr>
          <a:xfrm>
            <a:off x="587375" y="1412874"/>
            <a:ext cx="3500249" cy="5445125"/>
          </a:xfrm>
          <a:prstGeom prst="rect">
            <a:avLst/>
          </a:prstGeom>
          <a:solidFill>
            <a:srgbClr val="D0CECE"/>
          </a:solidFill>
          <a:ln>
            <a:noFill/>
          </a:ln>
        </p:spPr>
      </p:sp>
      <p:sp>
        <p:nvSpPr>
          <p:cNvPr id="94" name="Google Shape;94;p16"/>
          <p:cNvSpPr txBox="1"/>
          <p:nvPr>
            <p:ph idx="1" type="body"/>
          </p:nvPr>
        </p:nvSpPr>
        <p:spPr>
          <a:xfrm>
            <a:off x="4710113"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95" name="Google Shape;95;p16"/>
          <p:cNvSpPr txBox="1"/>
          <p:nvPr>
            <p:ph idx="3" type="body"/>
          </p:nvPr>
        </p:nvSpPr>
        <p:spPr>
          <a:xfrm>
            <a:off x="4710113"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96" name="Google Shape;96;p16"/>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Medium Image Right">
  <p:cSld name="12_Title Slide">
    <p:spTree>
      <p:nvGrpSpPr>
        <p:cNvPr id="97" name="Shape 97"/>
        <p:cNvGrpSpPr/>
        <p:nvPr/>
      </p:nvGrpSpPr>
      <p:grpSpPr>
        <a:xfrm>
          <a:off x="0" y="0"/>
          <a:ext cx="0" cy="0"/>
          <a:chOff x="0" y="0"/>
          <a:chExt cx="0" cy="0"/>
        </a:xfrm>
      </p:grpSpPr>
      <p:sp>
        <p:nvSpPr>
          <p:cNvPr id="98" name="Google Shape;98;p17"/>
          <p:cNvSpPr/>
          <p:nvPr>
            <p:ph idx="2" type="pic"/>
          </p:nvPr>
        </p:nvSpPr>
        <p:spPr>
          <a:xfrm>
            <a:off x="6203950" y="1412874"/>
            <a:ext cx="5416550" cy="5445125"/>
          </a:xfrm>
          <a:prstGeom prst="rect">
            <a:avLst/>
          </a:prstGeom>
          <a:solidFill>
            <a:srgbClr val="D0CECE"/>
          </a:solidFill>
          <a:ln>
            <a:noFill/>
          </a:ln>
        </p:spPr>
      </p:sp>
      <p:sp>
        <p:nvSpPr>
          <p:cNvPr id="99" name="Google Shape;99;p17"/>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00" name="Google Shape;100;p17"/>
          <p:cNvSpPr txBox="1"/>
          <p:nvPr>
            <p:ph idx="3"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01" name="Google Shape;101;p17"/>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um Image Left - Text Right">
  <p:cSld name="1_Title Slide">
    <p:spTree>
      <p:nvGrpSpPr>
        <p:cNvPr id="102" name="Shape 102"/>
        <p:cNvGrpSpPr/>
        <p:nvPr/>
      </p:nvGrpSpPr>
      <p:grpSpPr>
        <a:xfrm>
          <a:off x="0" y="0"/>
          <a:ext cx="0" cy="0"/>
          <a:chOff x="0" y="0"/>
          <a:chExt cx="0" cy="0"/>
        </a:xfrm>
      </p:grpSpPr>
      <p:sp>
        <p:nvSpPr>
          <p:cNvPr id="103" name="Google Shape;103;p18"/>
          <p:cNvSpPr/>
          <p:nvPr>
            <p:ph idx="2" type="pic"/>
          </p:nvPr>
        </p:nvSpPr>
        <p:spPr>
          <a:xfrm>
            <a:off x="578570" y="1412874"/>
            <a:ext cx="5372968" cy="5445125"/>
          </a:xfrm>
          <a:prstGeom prst="rect">
            <a:avLst/>
          </a:prstGeom>
          <a:solidFill>
            <a:srgbClr val="D0CECE"/>
          </a:solidFill>
          <a:ln>
            <a:noFill/>
          </a:ln>
        </p:spPr>
      </p:sp>
      <p:sp>
        <p:nvSpPr>
          <p:cNvPr id="104" name="Google Shape;104;p18"/>
          <p:cNvSpPr txBox="1"/>
          <p:nvPr>
            <p:ph idx="1" type="body"/>
          </p:nvPr>
        </p:nvSpPr>
        <p:spPr>
          <a:xfrm>
            <a:off x="65817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05" name="Google Shape;105;p18"/>
          <p:cNvSpPr txBox="1"/>
          <p:nvPr>
            <p:ph idx="3" type="body"/>
          </p:nvPr>
        </p:nvSpPr>
        <p:spPr>
          <a:xfrm>
            <a:off x="65817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06" name="Google Shape;106;p18"/>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Image From Top Right">
  <p:cSld name="19_Title Slide">
    <p:spTree>
      <p:nvGrpSpPr>
        <p:cNvPr id="107" name="Shape 107"/>
        <p:cNvGrpSpPr/>
        <p:nvPr/>
      </p:nvGrpSpPr>
      <p:grpSpPr>
        <a:xfrm>
          <a:off x="0" y="0"/>
          <a:ext cx="0" cy="0"/>
          <a:chOff x="0" y="0"/>
          <a:chExt cx="0" cy="0"/>
        </a:xfrm>
      </p:grpSpPr>
      <p:sp>
        <p:nvSpPr>
          <p:cNvPr id="108" name="Google Shape;108;p19"/>
          <p:cNvSpPr/>
          <p:nvPr>
            <p:ph idx="2" type="pic"/>
          </p:nvPr>
        </p:nvSpPr>
        <p:spPr>
          <a:xfrm>
            <a:off x="6203949" y="0"/>
            <a:ext cx="5400675" cy="6489700"/>
          </a:xfrm>
          <a:prstGeom prst="rect">
            <a:avLst/>
          </a:prstGeom>
          <a:solidFill>
            <a:srgbClr val="D0CECE"/>
          </a:solidFill>
          <a:ln>
            <a:noFill/>
          </a:ln>
        </p:spPr>
      </p:sp>
      <p:sp>
        <p:nvSpPr>
          <p:cNvPr id="109" name="Google Shape;109;p19"/>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0" name="Google Shape;110;p19"/>
          <p:cNvSpPr txBox="1"/>
          <p:nvPr>
            <p:ph idx="3"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11" name="Google Shape;111;p1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from Top Left - Text Right">
  <p:cSld name="11_Title Slide">
    <p:spTree>
      <p:nvGrpSpPr>
        <p:cNvPr id="112" name="Shape 112"/>
        <p:cNvGrpSpPr/>
        <p:nvPr/>
      </p:nvGrpSpPr>
      <p:grpSpPr>
        <a:xfrm>
          <a:off x="0" y="0"/>
          <a:ext cx="0" cy="0"/>
          <a:chOff x="0" y="0"/>
          <a:chExt cx="0" cy="0"/>
        </a:xfrm>
      </p:grpSpPr>
      <p:sp>
        <p:nvSpPr>
          <p:cNvPr id="113" name="Google Shape;113;p20"/>
          <p:cNvSpPr/>
          <p:nvPr>
            <p:ph idx="2" type="pic"/>
          </p:nvPr>
        </p:nvSpPr>
        <p:spPr>
          <a:xfrm>
            <a:off x="587375" y="0"/>
            <a:ext cx="5364300" cy="6417900"/>
          </a:xfrm>
          <a:prstGeom prst="rect">
            <a:avLst/>
          </a:prstGeom>
          <a:solidFill>
            <a:srgbClr val="D0CECE"/>
          </a:solidFill>
          <a:ln>
            <a:noFill/>
          </a:ln>
        </p:spPr>
      </p:sp>
      <p:sp>
        <p:nvSpPr>
          <p:cNvPr id="114" name="Google Shape;114;p20"/>
          <p:cNvSpPr txBox="1"/>
          <p:nvPr>
            <p:ph idx="1" type="body"/>
          </p:nvPr>
        </p:nvSpPr>
        <p:spPr>
          <a:xfrm>
            <a:off x="6600824" y="1308099"/>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5" name="Google Shape;115;p20"/>
          <p:cNvSpPr txBox="1"/>
          <p:nvPr>
            <p:ph idx="3" type="body"/>
          </p:nvPr>
        </p:nvSpPr>
        <p:spPr>
          <a:xfrm>
            <a:off x="6600824" y="2457213"/>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16" name="Google Shape;116;p20"/>
          <p:cNvPicPr preferRelativeResize="0"/>
          <p:nvPr/>
        </p:nvPicPr>
        <p:blipFill rotWithShape="1">
          <a:blip r:embed="rId2">
            <a:alphaModFix/>
          </a:blip>
          <a:srcRect b="278" l="0" r="0" t="268"/>
          <a:stretch/>
        </p:blipFill>
        <p:spPr>
          <a:xfrm>
            <a:off x="6600820" y="348895"/>
            <a:ext cx="1232769" cy="4007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Left - Text right">
  <p:cSld name="16_Title Slide">
    <p:spTree>
      <p:nvGrpSpPr>
        <p:cNvPr id="26" name="Shape 26"/>
        <p:cNvGrpSpPr/>
        <p:nvPr/>
      </p:nvGrpSpPr>
      <p:grpSpPr>
        <a:xfrm>
          <a:off x="0" y="0"/>
          <a:ext cx="0" cy="0"/>
          <a:chOff x="0" y="0"/>
          <a:chExt cx="0" cy="0"/>
        </a:xfrm>
      </p:grpSpPr>
      <p:pic>
        <p:nvPicPr>
          <p:cNvPr id="27" name="Google Shape;27;p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
        <p:nvSpPr>
          <p:cNvPr id="28" name="Google Shape;28;p3"/>
          <p:cNvSpPr txBox="1"/>
          <p:nvPr>
            <p:ph idx="1" type="body"/>
          </p:nvPr>
        </p:nvSpPr>
        <p:spPr>
          <a:xfrm>
            <a:off x="660082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95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9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9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9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9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9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9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9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9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29" name="Google Shape;29;p3"/>
          <p:cNvSpPr txBox="1"/>
          <p:nvPr>
            <p:ph idx="2" type="body"/>
          </p:nvPr>
        </p:nvSpPr>
        <p:spPr>
          <a:xfrm>
            <a:off x="660082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0" name="Google Shape;30;p3"/>
          <p:cNvSpPr/>
          <p:nvPr>
            <p:ph idx="3" type="pic"/>
          </p:nvPr>
        </p:nvSpPr>
        <p:spPr>
          <a:xfrm>
            <a:off x="2460626" y="4221163"/>
            <a:ext cx="2879724" cy="1692275"/>
          </a:xfrm>
          <a:prstGeom prst="rect">
            <a:avLst/>
          </a:prstGeom>
          <a:solidFill>
            <a:srgbClr val="D0CECE"/>
          </a:solidFill>
          <a:ln>
            <a:noFill/>
          </a:ln>
        </p:spPr>
      </p:sp>
      <p:sp>
        <p:nvSpPr>
          <p:cNvPr id="31" name="Google Shape;31;p3"/>
          <p:cNvSpPr/>
          <p:nvPr>
            <p:ph idx="4" type="pic"/>
          </p:nvPr>
        </p:nvSpPr>
        <p:spPr>
          <a:xfrm>
            <a:off x="3071814" y="0"/>
            <a:ext cx="2879724" cy="3933825"/>
          </a:xfrm>
          <a:prstGeom prst="rect">
            <a:avLst/>
          </a:prstGeom>
          <a:solidFill>
            <a:srgbClr val="D0CECE"/>
          </a:solidFill>
          <a:ln>
            <a:noFill/>
          </a:ln>
        </p:spPr>
      </p:sp>
      <p:sp>
        <p:nvSpPr>
          <p:cNvPr id="32" name="Google Shape;32;p3"/>
          <p:cNvSpPr/>
          <p:nvPr>
            <p:ph idx="5" type="pic"/>
          </p:nvPr>
        </p:nvSpPr>
        <p:spPr>
          <a:xfrm>
            <a:off x="0" y="1412875"/>
            <a:ext cx="2819400" cy="2520950"/>
          </a:xfrm>
          <a:prstGeom prst="rect">
            <a:avLst/>
          </a:prstGeom>
          <a:solidFill>
            <a:srgbClr val="D0CECE"/>
          </a:solidFill>
          <a:ln>
            <a:noFill/>
          </a:ln>
        </p:spPr>
      </p:sp>
      <p:sp>
        <p:nvSpPr>
          <p:cNvPr id="33" name="Google Shape;33;p3"/>
          <p:cNvSpPr/>
          <p:nvPr>
            <p:ph idx="6" type="pic"/>
          </p:nvPr>
        </p:nvSpPr>
        <p:spPr>
          <a:xfrm>
            <a:off x="590575" y="4221163"/>
            <a:ext cx="1617638" cy="2636837"/>
          </a:xfrm>
          <a:prstGeom prst="rect">
            <a:avLst/>
          </a:prstGeom>
          <a:solidFill>
            <a:srgbClr val="D0CECE"/>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Columns Left - Text Right">
  <p:cSld name="14_Title Slide">
    <p:spTree>
      <p:nvGrpSpPr>
        <p:cNvPr id="117" name="Shape 117"/>
        <p:cNvGrpSpPr/>
        <p:nvPr/>
      </p:nvGrpSpPr>
      <p:grpSpPr>
        <a:xfrm>
          <a:off x="0" y="0"/>
          <a:ext cx="0" cy="0"/>
          <a:chOff x="0" y="0"/>
          <a:chExt cx="0" cy="0"/>
        </a:xfrm>
      </p:grpSpPr>
      <p:sp>
        <p:nvSpPr>
          <p:cNvPr id="118" name="Google Shape;118;p21"/>
          <p:cNvSpPr txBox="1"/>
          <p:nvPr>
            <p:ph idx="1" type="body"/>
          </p:nvPr>
        </p:nvSpPr>
        <p:spPr>
          <a:xfrm>
            <a:off x="8472487" y="1379774"/>
            <a:ext cx="3132137"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9" name="Google Shape;119;p21"/>
          <p:cNvSpPr txBox="1"/>
          <p:nvPr>
            <p:ph idx="2" type="body"/>
          </p:nvPr>
        </p:nvSpPr>
        <p:spPr>
          <a:xfrm>
            <a:off x="8472487" y="2528888"/>
            <a:ext cx="3132137"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20" name="Google Shape;120;p21"/>
          <p:cNvSpPr/>
          <p:nvPr>
            <p:ph idx="3" type="pic"/>
          </p:nvPr>
        </p:nvSpPr>
        <p:spPr>
          <a:xfrm>
            <a:off x="587375" y="1412874"/>
            <a:ext cx="2232025" cy="5445125"/>
          </a:xfrm>
          <a:prstGeom prst="rect">
            <a:avLst/>
          </a:prstGeom>
          <a:solidFill>
            <a:srgbClr val="D0CECE"/>
          </a:solidFill>
          <a:ln>
            <a:noFill/>
          </a:ln>
        </p:spPr>
      </p:sp>
      <p:sp>
        <p:nvSpPr>
          <p:cNvPr id="121" name="Google Shape;121;p21"/>
          <p:cNvSpPr/>
          <p:nvPr>
            <p:ph idx="4" type="pic"/>
          </p:nvPr>
        </p:nvSpPr>
        <p:spPr>
          <a:xfrm>
            <a:off x="3075742" y="1412874"/>
            <a:ext cx="2264608" cy="5445125"/>
          </a:xfrm>
          <a:prstGeom prst="rect">
            <a:avLst/>
          </a:prstGeom>
          <a:solidFill>
            <a:srgbClr val="D0CECE"/>
          </a:solidFill>
          <a:ln>
            <a:noFill/>
          </a:ln>
        </p:spPr>
      </p:sp>
      <p:sp>
        <p:nvSpPr>
          <p:cNvPr id="122" name="Google Shape;122;p21"/>
          <p:cNvSpPr/>
          <p:nvPr>
            <p:ph idx="5" type="pic"/>
          </p:nvPr>
        </p:nvSpPr>
        <p:spPr>
          <a:xfrm>
            <a:off x="5586594" y="1412874"/>
            <a:ext cx="2264608" cy="5445125"/>
          </a:xfrm>
          <a:prstGeom prst="rect">
            <a:avLst/>
          </a:prstGeom>
          <a:solidFill>
            <a:srgbClr val="D0CECE"/>
          </a:solidFill>
          <a:ln>
            <a:noFill/>
          </a:ln>
        </p:spPr>
      </p:sp>
      <p:pic>
        <p:nvPicPr>
          <p:cNvPr id="123" name="Google Shape;123;p21"/>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Left - Text Right">
  <p:cSld name="15_Title Slide">
    <p:spTree>
      <p:nvGrpSpPr>
        <p:cNvPr id="124" name="Shape 124"/>
        <p:cNvGrpSpPr/>
        <p:nvPr/>
      </p:nvGrpSpPr>
      <p:grpSpPr>
        <a:xfrm>
          <a:off x="0" y="0"/>
          <a:ext cx="0" cy="0"/>
          <a:chOff x="0" y="0"/>
          <a:chExt cx="0" cy="0"/>
        </a:xfrm>
      </p:grpSpPr>
      <p:sp>
        <p:nvSpPr>
          <p:cNvPr id="125" name="Google Shape;125;p22"/>
          <p:cNvSpPr txBox="1"/>
          <p:nvPr>
            <p:ph idx="1" type="body"/>
          </p:nvPr>
        </p:nvSpPr>
        <p:spPr>
          <a:xfrm>
            <a:off x="8724900" y="1379774"/>
            <a:ext cx="2879724"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26" name="Google Shape;126;p22"/>
          <p:cNvSpPr txBox="1"/>
          <p:nvPr>
            <p:ph idx="2" type="body"/>
          </p:nvPr>
        </p:nvSpPr>
        <p:spPr>
          <a:xfrm>
            <a:off x="8724900" y="2578194"/>
            <a:ext cx="2879724" cy="333524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27" name="Google Shape;127;p22"/>
          <p:cNvSpPr/>
          <p:nvPr>
            <p:ph idx="3" type="pic"/>
          </p:nvPr>
        </p:nvSpPr>
        <p:spPr>
          <a:xfrm>
            <a:off x="587376" y="1412874"/>
            <a:ext cx="7524750" cy="5445125"/>
          </a:xfrm>
          <a:prstGeom prst="rect">
            <a:avLst/>
          </a:prstGeom>
          <a:solidFill>
            <a:srgbClr val="D0CECE"/>
          </a:solidFill>
          <a:ln>
            <a:noFill/>
          </a:ln>
        </p:spPr>
      </p:sp>
      <p:pic>
        <p:nvPicPr>
          <p:cNvPr id="128" name="Google Shape;128;p22"/>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Image Bottom">
  <p:cSld name="6_Title Slide">
    <p:spTree>
      <p:nvGrpSpPr>
        <p:cNvPr id="129" name="Shape 129"/>
        <p:cNvGrpSpPr/>
        <p:nvPr/>
      </p:nvGrpSpPr>
      <p:grpSpPr>
        <a:xfrm>
          <a:off x="0" y="0"/>
          <a:ext cx="0" cy="0"/>
          <a:chOff x="0" y="0"/>
          <a:chExt cx="0" cy="0"/>
        </a:xfrm>
      </p:grpSpPr>
      <p:sp>
        <p:nvSpPr>
          <p:cNvPr id="130" name="Google Shape;130;p23"/>
          <p:cNvSpPr txBox="1"/>
          <p:nvPr>
            <p:ph idx="1" type="body"/>
          </p:nvPr>
        </p:nvSpPr>
        <p:spPr>
          <a:xfrm>
            <a:off x="587375" y="1379774"/>
            <a:ext cx="1101725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95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95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95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95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95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95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95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95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31" name="Google Shape;131;p23"/>
          <p:cNvSpPr/>
          <p:nvPr>
            <p:ph idx="2" type="pic"/>
          </p:nvPr>
        </p:nvSpPr>
        <p:spPr>
          <a:xfrm>
            <a:off x="578570" y="2528888"/>
            <a:ext cx="11033804" cy="3980218"/>
          </a:xfrm>
          <a:prstGeom prst="rect">
            <a:avLst/>
          </a:prstGeom>
          <a:solidFill>
            <a:srgbClr val="D0CECE"/>
          </a:solidFill>
          <a:ln>
            <a:noFill/>
          </a:ln>
        </p:spPr>
      </p:sp>
      <p:pic>
        <p:nvPicPr>
          <p:cNvPr id="132" name="Google Shape;132;p2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4 Image Columns Bottom">
  <p:cSld name="8_Title Slide">
    <p:spTree>
      <p:nvGrpSpPr>
        <p:cNvPr id="133" name="Shape 133"/>
        <p:cNvGrpSpPr/>
        <p:nvPr/>
      </p:nvGrpSpPr>
      <p:grpSpPr>
        <a:xfrm>
          <a:off x="0" y="0"/>
          <a:ext cx="0" cy="0"/>
          <a:chOff x="0" y="0"/>
          <a:chExt cx="0" cy="0"/>
        </a:xfrm>
      </p:grpSpPr>
      <p:sp>
        <p:nvSpPr>
          <p:cNvPr id="134" name="Google Shape;134;p24"/>
          <p:cNvSpPr txBox="1"/>
          <p:nvPr>
            <p:ph idx="1" type="body"/>
          </p:nvPr>
        </p:nvSpPr>
        <p:spPr>
          <a:xfrm>
            <a:off x="587375" y="1379774"/>
            <a:ext cx="1101725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35" name="Google Shape;135;p24"/>
          <p:cNvSpPr/>
          <p:nvPr>
            <p:ph idx="2" type="pic"/>
          </p:nvPr>
        </p:nvSpPr>
        <p:spPr>
          <a:xfrm>
            <a:off x="578570" y="2528888"/>
            <a:ext cx="2571106" cy="3980218"/>
          </a:xfrm>
          <a:prstGeom prst="rect">
            <a:avLst/>
          </a:prstGeom>
          <a:solidFill>
            <a:srgbClr val="D0CECE"/>
          </a:solidFill>
          <a:ln>
            <a:noFill/>
          </a:ln>
        </p:spPr>
      </p:sp>
      <p:sp>
        <p:nvSpPr>
          <p:cNvPr id="136" name="Google Shape;136;p24"/>
          <p:cNvSpPr/>
          <p:nvPr>
            <p:ph idx="3" type="pic"/>
          </p:nvPr>
        </p:nvSpPr>
        <p:spPr>
          <a:xfrm>
            <a:off x="3393164" y="2528888"/>
            <a:ext cx="2571106" cy="3980218"/>
          </a:xfrm>
          <a:prstGeom prst="rect">
            <a:avLst/>
          </a:prstGeom>
          <a:solidFill>
            <a:srgbClr val="D0CECE"/>
          </a:solidFill>
          <a:ln>
            <a:noFill/>
          </a:ln>
        </p:spPr>
      </p:sp>
      <p:sp>
        <p:nvSpPr>
          <p:cNvPr id="137" name="Google Shape;137;p24"/>
          <p:cNvSpPr/>
          <p:nvPr>
            <p:ph idx="4" type="pic"/>
          </p:nvPr>
        </p:nvSpPr>
        <p:spPr>
          <a:xfrm>
            <a:off x="6207758" y="2528888"/>
            <a:ext cx="2571106" cy="3980218"/>
          </a:xfrm>
          <a:prstGeom prst="rect">
            <a:avLst/>
          </a:prstGeom>
          <a:solidFill>
            <a:srgbClr val="D0CECE"/>
          </a:solidFill>
          <a:ln>
            <a:noFill/>
          </a:ln>
        </p:spPr>
      </p:sp>
      <p:sp>
        <p:nvSpPr>
          <p:cNvPr id="138" name="Google Shape;138;p24"/>
          <p:cNvSpPr/>
          <p:nvPr>
            <p:ph idx="5" type="pic"/>
          </p:nvPr>
        </p:nvSpPr>
        <p:spPr>
          <a:xfrm>
            <a:off x="9022353" y="2528888"/>
            <a:ext cx="2571106" cy="3980218"/>
          </a:xfrm>
          <a:prstGeom prst="rect">
            <a:avLst/>
          </a:prstGeom>
          <a:solidFill>
            <a:srgbClr val="D0CECE"/>
          </a:solidFill>
          <a:ln>
            <a:noFill/>
          </a:ln>
        </p:spPr>
      </p:sp>
      <p:pic>
        <p:nvPicPr>
          <p:cNvPr id="139" name="Google Shape;139;p2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Three Image Columns Bottom">
  <p:cSld name="8_Title Slide_1">
    <p:spTree>
      <p:nvGrpSpPr>
        <p:cNvPr id="140" name="Shape 140"/>
        <p:cNvGrpSpPr/>
        <p:nvPr/>
      </p:nvGrpSpPr>
      <p:grpSpPr>
        <a:xfrm>
          <a:off x="0" y="0"/>
          <a:ext cx="0" cy="0"/>
          <a:chOff x="0" y="0"/>
          <a:chExt cx="0" cy="0"/>
        </a:xfrm>
      </p:grpSpPr>
      <p:sp>
        <p:nvSpPr>
          <p:cNvPr id="141" name="Google Shape;141;p25"/>
          <p:cNvSpPr txBox="1"/>
          <p:nvPr>
            <p:ph idx="1" type="body"/>
          </p:nvPr>
        </p:nvSpPr>
        <p:spPr>
          <a:xfrm>
            <a:off x="587375" y="1379774"/>
            <a:ext cx="110172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42" name="Google Shape;142;p25"/>
          <p:cNvSpPr/>
          <p:nvPr>
            <p:ph idx="2" type="pic"/>
          </p:nvPr>
        </p:nvSpPr>
        <p:spPr>
          <a:xfrm>
            <a:off x="578577" y="2528900"/>
            <a:ext cx="3454200" cy="3980100"/>
          </a:xfrm>
          <a:prstGeom prst="rect">
            <a:avLst/>
          </a:prstGeom>
          <a:solidFill>
            <a:srgbClr val="D0CECE"/>
          </a:solidFill>
          <a:ln>
            <a:noFill/>
          </a:ln>
        </p:spPr>
      </p:sp>
      <p:sp>
        <p:nvSpPr>
          <p:cNvPr id="143" name="Google Shape;143;p25"/>
          <p:cNvSpPr/>
          <p:nvPr>
            <p:ph idx="3" type="pic"/>
          </p:nvPr>
        </p:nvSpPr>
        <p:spPr>
          <a:xfrm>
            <a:off x="4360069" y="2528900"/>
            <a:ext cx="3454200" cy="3980100"/>
          </a:xfrm>
          <a:prstGeom prst="rect">
            <a:avLst/>
          </a:prstGeom>
          <a:solidFill>
            <a:srgbClr val="D0CECE"/>
          </a:solidFill>
          <a:ln>
            <a:noFill/>
          </a:ln>
        </p:spPr>
      </p:sp>
      <p:sp>
        <p:nvSpPr>
          <p:cNvPr id="144" name="Google Shape;144;p25"/>
          <p:cNvSpPr/>
          <p:nvPr>
            <p:ph idx="4" type="pic"/>
          </p:nvPr>
        </p:nvSpPr>
        <p:spPr>
          <a:xfrm>
            <a:off x="8141561" y="2528900"/>
            <a:ext cx="3454200" cy="3980100"/>
          </a:xfrm>
          <a:prstGeom prst="rect">
            <a:avLst/>
          </a:prstGeom>
          <a:solidFill>
            <a:srgbClr val="D0CECE"/>
          </a:solidFill>
          <a:ln>
            <a:noFill/>
          </a:ln>
        </p:spPr>
      </p:sp>
      <p:pic>
        <p:nvPicPr>
          <p:cNvPr id="145" name="Google Shape;145;p2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Two Image Columns Bottom">
  <p:cSld name="7_Title Slide">
    <p:spTree>
      <p:nvGrpSpPr>
        <p:cNvPr id="146" name="Shape 146"/>
        <p:cNvGrpSpPr/>
        <p:nvPr/>
      </p:nvGrpSpPr>
      <p:grpSpPr>
        <a:xfrm>
          <a:off x="0" y="0"/>
          <a:ext cx="0" cy="0"/>
          <a:chOff x="0" y="0"/>
          <a:chExt cx="0" cy="0"/>
        </a:xfrm>
      </p:grpSpPr>
      <p:sp>
        <p:nvSpPr>
          <p:cNvPr id="147" name="Google Shape;147;p26"/>
          <p:cNvSpPr/>
          <p:nvPr>
            <p:ph idx="2" type="pic"/>
          </p:nvPr>
        </p:nvSpPr>
        <p:spPr>
          <a:xfrm>
            <a:off x="578570" y="2528888"/>
            <a:ext cx="5372968" cy="3980218"/>
          </a:xfrm>
          <a:prstGeom prst="rect">
            <a:avLst/>
          </a:prstGeom>
          <a:solidFill>
            <a:srgbClr val="D0CECE"/>
          </a:solidFill>
          <a:ln>
            <a:noFill/>
          </a:ln>
        </p:spPr>
      </p:sp>
      <p:sp>
        <p:nvSpPr>
          <p:cNvPr id="148" name="Google Shape;148;p26"/>
          <p:cNvSpPr/>
          <p:nvPr>
            <p:ph idx="3" type="pic"/>
          </p:nvPr>
        </p:nvSpPr>
        <p:spPr>
          <a:xfrm>
            <a:off x="6205012" y="2528888"/>
            <a:ext cx="5408417" cy="3980218"/>
          </a:xfrm>
          <a:prstGeom prst="rect">
            <a:avLst/>
          </a:prstGeom>
          <a:solidFill>
            <a:srgbClr val="D0CECE"/>
          </a:solidFill>
          <a:ln>
            <a:noFill/>
          </a:ln>
        </p:spPr>
      </p:sp>
      <p:sp>
        <p:nvSpPr>
          <p:cNvPr id="149" name="Google Shape;149;p26"/>
          <p:cNvSpPr txBox="1"/>
          <p:nvPr>
            <p:ph idx="1" type="body"/>
          </p:nvPr>
        </p:nvSpPr>
        <p:spPr>
          <a:xfrm>
            <a:off x="587375" y="1379774"/>
            <a:ext cx="1101725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pic>
        <p:nvPicPr>
          <p:cNvPr id="150" name="Google Shape;150;p26"/>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hree Images Left">
  <p:cSld name="3_Title Slide">
    <p:spTree>
      <p:nvGrpSpPr>
        <p:cNvPr id="151" name="Shape 151"/>
        <p:cNvGrpSpPr/>
        <p:nvPr/>
      </p:nvGrpSpPr>
      <p:grpSpPr>
        <a:xfrm>
          <a:off x="0" y="0"/>
          <a:ext cx="0" cy="0"/>
          <a:chOff x="0" y="0"/>
          <a:chExt cx="0" cy="0"/>
        </a:xfrm>
      </p:grpSpPr>
      <p:sp>
        <p:nvSpPr>
          <p:cNvPr id="152" name="Google Shape;152;p27"/>
          <p:cNvSpPr txBox="1"/>
          <p:nvPr>
            <p:ph idx="1" type="body"/>
          </p:nvPr>
        </p:nvSpPr>
        <p:spPr>
          <a:xfrm>
            <a:off x="569913"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53" name="Google Shape;153;p27"/>
          <p:cNvSpPr txBox="1"/>
          <p:nvPr>
            <p:ph idx="2" type="body"/>
          </p:nvPr>
        </p:nvSpPr>
        <p:spPr>
          <a:xfrm>
            <a:off x="569913"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54" name="Google Shape;154;p27"/>
          <p:cNvSpPr/>
          <p:nvPr>
            <p:ph idx="3" type="pic"/>
          </p:nvPr>
        </p:nvSpPr>
        <p:spPr>
          <a:xfrm>
            <a:off x="9336088" y="3357563"/>
            <a:ext cx="2855912" cy="3136435"/>
          </a:xfrm>
          <a:prstGeom prst="rect">
            <a:avLst/>
          </a:prstGeom>
          <a:solidFill>
            <a:srgbClr val="D0CECE"/>
          </a:solidFill>
          <a:ln>
            <a:noFill/>
          </a:ln>
        </p:spPr>
      </p:sp>
      <p:sp>
        <p:nvSpPr>
          <p:cNvPr id="155" name="Google Shape;155;p27"/>
          <p:cNvSpPr/>
          <p:nvPr>
            <p:ph idx="4" type="pic"/>
          </p:nvPr>
        </p:nvSpPr>
        <p:spPr>
          <a:xfrm>
            <a:off x="6618289" y="3357563"/>
            <a:ext cx="2465386" cy="2555875"/>
          </a:xfrm>
          <a:prstGeom prst="rect">
            <a:avLst/>
          </a:prstGeom>
          <a:solidFill>
            <a:srgbClr val="D0CECE"/>
          </a:solidFill>
          <a:ln>
            <a:noFill/>
          </a:ln>
        </p:spPr>
      </p:sp>
      <p:sp>
        <p:nvSpPr>
          <p:cNvPr id="156" name="Google Shape;156;p27"/>
          <p:cNvSpPr/>
          <p:nvPr>
            <p:ph idx="5" type="pic"/>
          </p:nvPr>
        </p:nvSpPr>
        <p:spPr>
          <a:xfrm>
            <a:off x="7859714" y="549274"/>
            <a:ext cx="2736850" cy="2555875"/>
          </a:xfrm>
          <a:prstGeom prst="rect">
            <a:avLst/>
          </a:prstGeom>
          <a:solidFill>
            <a:srgbClr val="D0CECE"/>
          </a:solidFill>
          <a:ln>
            <a:noFill/>
          </a:ln>
        </p:spPr>
      </p:sp>
      <p:pic>
        <p:nvPicPr>
          <p:cNvPr id="157" name="Google Shape;157;p27"/>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Left - Text Right">
  <p:cSld name="17_Title Slide">
    <p:spTree>
      <p:nvGrpSpPr>
        <p:cNvPr id="158" name="Shape 158"/>
        <p:cNvGrpSpPr/>
        <p:nvPr/>
      </p:nvGrpSpPr>
      <p:grpSpPr>
        <a:xfrm>
          <a:off x="0" y="0"/>
          <a:ext cx="0" cy="0"/>
          <a:chOff x="0" y="0"/>
          <a:chExt cx="0" cy="0"/>
        </a:xfrm>
      </p:grpSpPr>
      <p:sp>
        <p:nvSpPr>
          <p:cNvPr id="159" name="Google Shape;159;p28"/>
          <p:cNvSpPr txBox="1"/>
          <p:nvPr>
            <p:ph idx="1" type="body"/>
          </p:nvPr>
        </p:nvSpPr>
        <p:spPr>
          <a:xfrm>
            <a:off x="660082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60" name="Google Shape;160;p28"/>
          <p:cNvSpPr txBox="1"/>
          <p:nvPr>
            <p:ph idx="2" type="body"/>
          </p:nvPr>
        </p:nvSpPr>
        <p:spPr>
          <a:xfrm>
            <a:off x="660082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61" name="Google Shape;161;p28"/>
          <p:cNvSpPr/>
          <p:nvPr>
            <p:ph idx="3" type="pic"/>
          </p:nvPr>
        </p:nvSpPr>
        <p:spPr>
          <a:xfrm>
            <a:off x="3071813" y="3357563"/>
            <a:ext cx="1908175" cy="2808288"/>
          </a:xfrm>
          <a:prstGeom prst="rect">
            <a:avLst/>
          </a:prstGeom>
          <a:solidFill>
            <a:srgbClr val="D0CECE"/>
          </a:solidFill>
          <a:ln>
            <a:noFill/>
          </a:ln>
        </p:spPr>
      </p:sp>
      <p:sp>
        <p:nvSpPr>
          <p:cNvPr id="162" name="Google Shape;162;p28"/>
          <p:cNvSpPr/>
          <p:nvPr>
            <p:ph idx="4" type="pic"/>
          </p:nvPr>
        </p:nvSpPr>
        <p:spPr>
          <a:xfrm>
            <a:off x="3071813" y="0"/>
            <a:ext cx="2519362" cy="3105149"/>
          </a:xfrm>
          <a:prstGeom prst="rect">
            <a:avLst/>
          </a:prstGeom>
          <a:solidFill>
            <a:srgbClr val="D0CECE"/>
          </a:solidFill>
          <a:ln>
            <a:noFill/>
          </a:ln>
        </p:spPr>
      </p:sp>
      <p:sp>
        <p:nvSpPr>
          <p:cNvPr id="163" name="Google Shape;163;p28"/>
          <p:cNvSpPr/>
          <p:nvPr>
            <p:ph idx="5" type="pic"/>
          </p:nvPr>
        </p:nvSpPr>
        <p:spPr>
          <a:xfrm>
            <a:off x="587375" y="1665287"/>
            <a:ext cx="2232025" cy="3681411"/>
          </a:xfrm>
          <a:prstGeom prst="rect">
            <a:avLst/>
          </a:prstGeom>
          <a:solidFill>
            <a:srgbClr val="D0CECE"/>
          </a:solidFill>
          <a:ln>
            <a:noFill/>
          </a:ln>
        </p:spPr>
      </p:sp>
      <p:pic>
        <p:nvPicPr>
          <p:cNvPr id="164" name="Google Shape;164;p28"/>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wo Images Right">
  <p:cSld name="21_Title Slide">
    <p:spTree>
      <p:nvGrpSpPr>
        <p:cNvPr id="165" name="Shape 165"/>
        <p:cNvGrpSpPr/>
        <p:nvPr/>
      </p:nvGrpSpPr>
      <p:grpSpPr>
        <a:xfrm>
          <a:off x="0" y="0"/>
          <a:ext cx="0" cy="0"/>
          <a:chOff x="0" y="0"/>
          <a:chExt cx="0" cy="0"/>
        </a:xfrm>
      </p:grpSpPr>
      <p:sp>
        <p:nvSpPr>
          <p:cNvPr id="166" name="Google Shape;166;p29"/>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67" name="Google Shape;167;p29"/>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68" name="Google Shape;168;p29"/>
          <p:cNvSpPr/>
          <p:nvPr>
            <p:ph idx="3" type="pic"/>
          </p:nvPr>
        </p:nvSpPr>
        <p:spPr>
          <a:xfrm>
            <a:off x="6600827" y="1"/>
            <a:ext cx="3743323" cy="3681412"/>
          </a:xfrm>
          <a:prstGeom prst="rect">
            <a:avLst/>
          </a:prstGeom>
          <a:solidFill>
            <a:srgbClr val="D0CECE"/>
          </a:solidFill>
          <a:ln>
            <a:noFill/>
          </a:ln>
        </p:spPr>
      </p:sp>
      <p:sp>
        <p:nvSpPr>
          <p:cNvPr id="169" name="Google Shape;169;p29"/>
          <p:cNvSpPr/>
          <p:nvPr>
            <p:ph idx="4" type="pic"/>
          </p:nvPr>
        </p:nvSpPr>
        <p:spPr>
          <a:xfrm>
            <a:off x="7212013" y="3933825"/>
            <a:ext cx="4032250" cy="2924175"/>
          </a:xfrm>
          <a:prstGeom prst="rect">
            <a:avLst/>
          </a:prstGeom>
          <a:solidFill>
            <a:srgbClr val="D0CECE"/>
          </a:solidFill>
          <a:ln>
            <a:noFill/>
          </a:ln>
        </p:spPr>
      </p:sp>
      <p:pic>
        <p:nvPicPr>
          <p:cNvPr id="170" name="Google Shape;170;p2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DC Strategy">
  <p:cSld name="CUSTOM">
    <p:spTree>
      <p:nvGrpSpPr>
        <p:cNvPr id="171" name="Shape 171"/>
        <p:cNvGrpSpPr/>
        <p:nvPr/>
      </p:nvGrpSpPr>
      <p:grpSpPr>
        <a:xfrm>
          <a:off x="0" y="0"/>
          <a:ext cx="0" cy="0"/>
          <a:chOff x="0" y="0"/>
          <a:chExt cx="0" cy="0"/>
        </a:xfrm>
      </p:grpSpPr>
      <p:sp>
        <p:nvSpPr>
          <p:cNvPr id="172" name="Google Shape;172;p30"/>
          <p:cNvSpPr/>
          <p:nvPr/>
        </p:nvSpPr>
        <p:spPr>
          <a:xfrm>
            <a:off x="5372674" y="2141575"/>
            <a:ext cx="1991400" cy="2977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30"/>
          <p:cNvSpPr/>
          <p:nvPr/>
        </p:nvSpPr>
        <p:spPr>
          <a:xfrm>
            <a:off x="3146975" y="2141575"/>
            <a:ext cx="1991400" cy="29772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0"/>
          <p:cNvSpPr/>
          <p:nvPr/>
        </p:nvSpPr>
        <p:spPr>
          <a:xfrm>
            <a:off x="9818949" y="2143800"/>
            <a:ext cx="1991400" cy="2982900"/>
          </a:xfrm>
          <a:prstGeom prst="rect">
            <a:avLst/>
          </a:prstGeom>
          <a:noFill/>
          <a:ln cap="flat" cmpd="sng" w="28575">
            <a:solidFill>
              <a:srgbClr val="8E489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 </a:t>
            </a:r>
            <a:endParaRPr/>
          </a:p>
        </p:txBody>
      </p:sp>
      <p:sp>
        <p:nvSpPr>
          <p:cNvPr id="175" name="Google Shape;175;p30"/>
          <p:cNvSpPr/>
          <p:nvPr/>
        </p:nvSpPr>
        <p:spPr>
          <a:xfrm>
            <a:off x="7602079" y="2143800"/>
            <a:ext cx="1985100" cy="2982900"/>
          </a:xfrm>
          <a:prstGeom prst="rect">
            <a:avLst/>
          </a:prstGeom>
          <a:noFill/>
          <a:ln cap="flat" cmpd="sng" w="28575">
            <a:solidFill>
              <a:srgbClr val="F8B20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30"/>
          <p:cNvSpPr txBox="1"/>
          <p:nvPr/>
        </p:nvSpPr>
        <p:spPr>
          <a:xfrm>
            <a:off x="487171" y="1385025"/>
            <a:ext cx="2143500" cy="683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3500">
                <a:solidFill>
                  <a:srgbClr val="404041"/>
                </a:solidFill>
              </a:rPr>
              <a:t>Strategy</a:t>
            </a:r>
            <a:endParaRPr sz="3500">
              <a:solidFill>
                <a:srgbClr val="404041"/>
              </a:solidFill>
            </a:endParaRPr>
          </a:p>
          <a:p>
            <a:pPr indent="0" lvl="0" marL="0" rtl="0" algn="l">
              <a:lnSpc>
                <a:spcPct val="100000"/>
              </a:lnSpc>
              <a:spcBef>
                <a:spcPts val="0"/>
              </a:spcBef>
              <a:spcAft>
                <a:spcPts val="0"/>
              </a:spcAft>
              <a:buNone/>
            </a:pPr>
            <a:r>
              <a:rPr lang="en-GB" sz="3500">
                <a:solidFill>
                  <a:srgbClr val="404041"/>
                </a:solidFill>
              </a:rPr>
              <a:t>on a Page</a:t>
            </a:r>
            <a:endParaRPr sz="3500">
              <a:solidFill>
                <a:srgbClr val="404041"/>
              </a:solidFill>
            </a:endParaRPr>
          </a:p>
        </p:txBody>
      </p:sp>
      <p:sp>
        <p:nvSpPr>
          <p:cNvPr id="177" name="Google Shape;177;p30"/>
          <p:cNvSpPr/>
          <p:nvPr/>
        </p:nvSpPr>
        <p:spPr>
          <a:xfrm>
            <a:off x="3148672" y="549275"/>
            <a:ext cx="8668200" cy="1286700"/>
          </a:xfrm>
          <a:prstGeom prst="rect">
            <a:avLst/>
          </a:prstGeom>
          <a:solidFill>
            <a:srgbClr val="5555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30"/>
          <p:cNvSpPr/>
          <p:nvPr/>
        </p:nvSpPr>
        <p:spPr>
          <a:xfrm>
            <a:off x="3391092" y="902731"/>
            <a:ext cx="8182798" cy="510469"/>
          </a:xfrm>
          <a:custGeom>
            <a:rect b="b" l="l" r="r" t="t"/>
            <a:pathLst>
              <a:path extrusionOk="0" h="15754" w="252536">
                <a:moveTo>
                  <a:pt x="55" y="0"/>
                </a:moveTo>
                <a:lnTo>
                  <a:pt x="252426" y="0"/>
                </a:lnTo>
                <a:lnTo>
                  <a:pt x="252536" y="13285"/>
                </a:lnTo>
                <a:lnTo>
                  <a:pt x="129617" y="13230"/>
                </a:lnTo>
                <a:lnTo>
                  <a:pt x="126274" y="15754"/>
                </a:lnTo>
                <a:lnTo>
                  <a:pt x="123029" y="13285"/>
                </a:lnTo>
                <a:lnTo>
                  <a:pt x="0" y="13230"/>
                </a:lnTo>
                <a:close/>
              </a:path>
            </a:pathLst>
          </a:custGeom>
          <a:solidFill>
            <a:srgbClr val="F3F3F3"/>
          </a:solidFill>
          <a:ln cap="flat" cmpd="sng" w="19050">
            <a:solidFill>
              <a:srgbClr val="555555"/>
            </a:solidFill>
            <a:prstDash val="solid"/>
            <a:round/>
            <a:headEnd len="med" w="med" type="none"/>
            <a:tailEnd len="med" w="med" type="none"/>
          </a:ln>
        </p:spPr>
      </p:sp>
      <p:sp>
        <p:nvSpPr>
          <p:cNvPr id="179" name="Google Shape;179;p30"/>
          <p:cNvSpPr/>
          <p:nvPr/>
        </p:nvSpPr>
        <p:spPr>
          <a:xfrm>
            <a:off x="3394656" y="1484384"/>
            <a:ext cx="8177451" cy="581398"/>
          </a:xfrm>
          <a:custGeom>
            <a:rect b="b" l="l" r="r" t="t"/>
            <a:pathLst>
              <a:path extrusionOk="0" h="17943" w="252371">
                <a:moveTo>
                  <a:pt x="0" y="55"/>
                </a:moveTo>
                <a:lnTo>
                  <a:pt x="252371" y="0"/>
                </a:lnTo>
                <a:lnTo>
                  <a:pt x="252371" y="14493"/>
                </a:lnTo>
                <a:lnTo>
                  <a:pt x="233101" y="14548"/>
                </a:lnTo>
                <a:lnTo>
                  <a:pt x="229533" y="17677"/>
                </a:lnTo>
                <a:lnTo>
                  <a:pt x="225745" y="14493"/>
                </a:lnTo>
                <a:lnTo>
                  <a:pt x="164258" y="14493"/>
                </a:lnTo>
                <a:lnTo>
                  <a:pt x="160580" y="17787"/>
                </a:lnTo>
                <a:lnTo>
                  <a:pt x="157121" y="14493"/>
                </a:lnTo>
                <a:lnTo>
                  <a:pt x="95634" y="14438"/>
                </a:lnTo>
                <a:lnTo>
                  <a:pt x="91846" y="17732"/>
                </a:lnTo>
                <a:lnTo>
                  <a:pt x="88113" y="14493"/>
                </a:lnTo>
                <a:lnTo>
                  <a:pt x="27305" y="14419"/>
                </a:lnTo>
                <a:lnTo>
                  <a:pt x="23277" y="17943"/>
                </a:lnTo>
                <a:lnTo>
                  <a:pt x="19584" y="14419"/>
                </a:lnTo>
                <a:lnTo>
                  <a:pt x="0" y="14493"/>
                </a:lnTo>
                <a:close/>
              </a:path>
            </a:pathLst>
          </a:custGeom>
          <a:solidFill>
            <a:srgbClr val="F3F3F3"/>
          </a:solidFill>
          <a:ln cap="flat" cmpd="sng" w="28575">
            <a:solidFill>
              <a:srgbClr val="555555"/>
            </a:solidFill>
            <a:prstDash val="solid"/>
            <a:round/>
            <a:headEnd len="med" w="med" type="none"/>
            <a:tailEnd len="med" w="med" type="none"/>
          </a:ln>
        </p:spPr>
      </p:sp>
      <p:sp>
        <p:nvSpPr>
          <p:cNvPr id="180" name="Google Shape;180;p30"/>
          <p:cNvSpPr txBox="1"/>
          <p:nvPr/>
        </p:nvSpPr>
        <p:spPr>
          <a:xfrm>
            <a:off x="3387944" y="576857"/>
            <a:ext cx="31320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F0F0F0"/>
                </a:solidFill>
              </a:rPr>
              <a:t>ARDC Strategic Drivers</a:t>
            </a:r>
            <a:endParaRPr sz="1100">
              <a:solidFill>
                <a:srgbClr val="F0F0F0"/>
              </a:solidFill>
            </a:endParaRPr>
          </a:p>
        </p:txBody>
      </p:sp>
      <p:sp>
        <p:nvSpPr>
          <p:cNvPr id="181" name="Google Shape;181;p30"/>
          <p:cNvSpPr txBox="1"/>
          <p:nvPr/>
        </p:nvSpPr>
        <p:spPr>
          <a:xfrm>
            <a:off x="3725238" y="936762"/>
            <a:ext cx="74763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PROVIDE AUSTRALIAN RESEARCHERS WITH COMPETITIVE ADVANTAGE THROUGH DATA</a:t>
            </a:r>
            <a:endParaRPr b="1" sz="1300">
              <a:solidFill>
                <a:srgbClr val="414042"/>
              </a:solidFill>
            </a:endParaRPr>
          </a:p>
        </p:txBody>
      </p:sp>
      <p:sp>
        <p:nvSpPr>
          <p:cNvPr id="182" name="Google Shape;182;p30"/>
          <p:cNvSpPr txBox="1"/>
          <p:nvPr/>
        </p:nvSpPr>
        <p:spPr>
          <a:xfrm>
            <a:off x="4607858" y="1543887"/>
            <a:ext cx="57438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DELIVER LEADING-EDGE DIGITAL RESEARCH INFRASTRUCTURE</a:t>
            </a:r>
            <a:endParaRPr b="1" sz="1300">
              <a:solidFill>
                <a:srgbClr val="414042"/>
              </a:solidFill>
            </a:endParaRPr>
          </a:p>
        </p:txBody>
      </p:sp>
      <p:sp>
        <p:nvSpPr>
          <p:cNvPr id="183" name="Google Shape;183;p30"/>
          <p:cNvSpPr/>
          <p:nvPr/>
        </p:nvSpPr>
        <p:spPr>
          <a:xfrm>
            <a:off x="3302500" y="3681425"/>
            <a:ext cx="1681800" cy="1243500"/>
          </a:xfrm>
          <a:prstGeom prst="rect">
            <a:avLst/>
          </a:prstGeom>
          <a:noFill/>
          <a:ln cap="flat" cmpd="sng" w="19050">
            <a:solidFill>
              <a:srgbClr val="00B0D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84" name="Google Shape;184;p30"/>
          <p:cNvSpPr/>
          <p:nvPr/>
        </p:nvSpPr>
        <p:spPr>
          <a:xfrm>
            <a:off x="3240268"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30"/>
          <p:cNvSpPr txBox="1"/>
          <p:nvPr/>
        </p:nvSpPr>
        <p:spPr>
          <a:xfrm rot="-5400000">
            <a:off x="3131474"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00B0D5"/>
                </a:solidFill>
              </a:rPr>
              <a:t>GOAL</a:t>
            </a:r>
            <a:endParaRPr b="1" sz="900">
              <a:solidFill>
                <a:srgbClr val="00B0D5"/>
              </a:solidFill>
            </a:endParaRPr>
          </a:p>
        </p:txBody>
      </p:sp>
      <p:sp>
        <p:nvSpPr>
          <p:cNvPr id="186" name="Google Shape;186;p30"/>
          <p:cNvSpPr txBox="1"/>
          <p:nvPr/>
        </p:nvSpPr>
        <p:spPr>
          <a:xfrm>
            <a:off x="3472175" y="3812650"/>
            <a:ext cx="13425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Enduring and targeted data infrastructure </a:t>
            </a:r>
            <a:br>
              <a:rPr lang="en-GB" sz="1100">
                <a:solidFill>
                  <a:srgbClr val="414042"/>
                </a:solidFill>
              </a:rPr>
            </a:br>
            <a:r>
              <a:rPr lang="en-GB" sz="1100">
                <a:solidFill>
                  <a:srgbClr val="414042"/>
                </a:solidFill>
              </a:rPr>
              <a:t>meets research community needs</a:t>
            </a:r>
            <a:endParaRPr sz="1100">
              <a:solidFill>
                <a:srgbClr val="414042"/>
              </a:solidFill>
            </a:endParaRPr>
          </a:p>
        </p:txBody>
      </p:sp>
      <p:sp>
        <p:nvSpPr>
          <p:cNvPr id="187" name="Google Shape;187;p30"/>
          <p:cNvSpPr/>
          <p:nvPr/>
        </p:nvSpPr>
        <p:spPr>
          <a:xfrm>
            <a:off x="5520753" y="3681425"/>
            <a:ext cx="1681800" cy="1243500"/>
          </a:xfrm>
          <a:prstGeom prst="rect">
            <a:avLst/>
          </a:prstGeom>
          <a:noFill/>
          <a:ln cap="flat" cmpd="sng" w="19050">
            <a:solidFill>
              <a:srgbClr val="E518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88" name="Google Shape;188;p30"/>
          <p:cNvSpPr/>
          <p:nvPr/>
        </p:nvSpPr>
        <p:spPr>
          <a:xfrm>
            <a:off x="5458518"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30"/>
          <p:cNvSpPr txBox="1"/>
          <p:nvPr/>
        </p:nvSpPr>
        <p:spPr>
          <a:xfrm rot="-5400000">
            <a:off x="5349724"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E51875"/>
                </a:solidFill>
              </a:rPr>
              <a:t>GOAL</a:t>
            </a:r>
            <a:endParaRPr b="1" sz="900">
              <a:solidFill>
                <a:srgbClr val="E51875"/>
              </a:solidFill>
            </a:endParaRPr>
          </a:p>
        </p:txBody>
      </p:sp>
      <p:sp>
        <p:nvSpPr>
          <p:cNvPr id="190" name="Google Shape;190;p30"/>
          <p:cNvSpPr txBox="1"/>
          <p:nvPr/>
        </p:nvSpPr>
        <p:spPr>
          <a:xfrm>
            <a:off x="5715388" y="3812649"/>
            <a:ext cx="12927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Nectar is a critical component of the national compute ecosystem</a:t>
            </a:r>
            <a:endParaRPr sz="1100">
              <a:solidFill>
                <a:srgbClr val="414042"/>
              </a:solidFill>
            </a:endParaRPr>
          </a:p>
        </p:txBody>
      </p:sp>
      <p:sp>
        <p:nvSpPr>
          <p:cNvPr id="191" name="Google Shape;191;p30"/>
          <p:cNvSpPr/>
          <p:nvPr/>
        </p:nvSpPr>
        <p:spPr>
          <a:xfrm>
            <a:off x="7757694" y="3681425"/>
            <a:ext cx="1681800" cy="1243500"/>
          </a:xfrm>
          <a:prstGeom prst="rect">
            <a:avLst/>
          </a:prstGeom>
          <a:noFill/>
          <a:ln cap="flat" cmpd="sng" w="19050">
            <a:solidFill>
              <a:srgbClr val="F8B20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92" name="Google Shape;192;p30"/>
          <p:cNvSpPr/>
          <p:nvPr/>
        </p:nvSpPr>
        <p:spPr>
          <a:xfrm>
            <a:off x="7695455"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30"/>
          <p:cNvSpPr txBox="1"/>
          <p:nvPr/>
        </p:nvSpPr>
        <p:spPr>
          <a:xfrm rot="-5400000">
            <a:off x="7586662"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F8B20E"/>
                </a:solidFill>
              </a:rPr>
              <a:t>GOAL</a:t>
            </a:r>
            <a:endParaRPr b="1" sz="900">
              <a:solidFill>
                <a:srgbClr val="F8B20E"/>
              </a:solidFill>
            </a:endParaRPr>
          </a:p>
        </p:txBody>
      </p:sp>
      <p:sp>
        <p:nvSpPr>
          <p:cNvPr id="194" name="Google Shape;194;p30"/>
          <p:cNvSpPr txBox="1"/>
          <p:nvPr/>
        </p:nvSpPr>
        <p:spPr>
          <a:xfrm>
            <a:off x="7908619" y="3812633"/>
            <a:ext cx="13800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Services for the discovery, linkage and interoperability of data accelerate research and underpin </a:t>
            </a:r>
            <a:br>
              <a:rPr lang="en-GB" sz="1100">
                <a:solidFill>
                  <a:srgbClr val="414042"/>
                </a:solidFill>
              </a:rPr>
            </a:br>
            <a:r>
              <a:rPr lang="en-GB" sz="1100">
                <a:solidFill>
                  <a:srgbClr val="414042"/>
                </a:solidFill>
              </a:rPr>
              <a:t>research integrity </a:t>
            </a:r>
            <a:endParaRPr sz="1100">
              <a:solidFill>
                <a:srgbClr val="414042"/>
              </a:solidFill>
            </a:endParaRPr>
          </a:p>
        </p:txBody>
      </p:sp>
      <p:sp>
        <p:nvSpPr>
          <p:cNvPr id="195" name="Google Shape;195;p30"/>
          <p:cNvSpPr/>
          <p:nvPr/>
        </p:nvSpPr>
        <p:spPr>
          <a:xfrm>
            <a:off x="9994623" y="3681425"/>
            <a:ext cx="1681800" cy="1243500"/>
          </a:xfrm>
          <a:prstGeom prst="rect">
            <a:avLst/>
          </a:prstGeom>
          <a:noFill/>
          <a:ln cap="flat" cmpd="sng" w="19050">
            <a:solidFill>
              <a:srgbClr val="8E489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96" name="Google Shape;196;p30"/>
          <p:cNvSpPr/>
          <p:nvPr/>
        </p:nvSpPr>
        <p:spPr>
          <a:xfrm>
            <a:off x="9932381"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30"/>
          <p:cNvSpPr txBox="1"/>
          <p:nvPr/>
        </p:nvSpPr>
        <p:spPr>
          <a:xfrm rot="-5400000">
            <a:off x="9823588"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8E489B"/>
                </a:solidFill>
              </a:rPr>
              <a:t>GOAL</a:t>
            </a:r>
            <a:endParaRPr b="1" sz="900">
              <a:solidFill>
                <a:srgbClr val="8E489B"/>
              </a:solidFill>
            </a:endParaRPr>
          </a:p>
        </p:txBody>
      </p:sp>
      <p:sp>
        <p:nvSpPr>
          <p:cNvPr id="198" name="Google Shape;198;p30"/>
          <p:cNvSpPr txBox="1"/>
          <p:nvPr/>
        </p:nvSpPr>
        <p:spPr>
          <a:xfrm>
            <a:off x="10189252" y="3812649"/>
            <a:ext cx="12927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ARDC provides national leadership </a:t>
            </a:r>
            <a:br>
              <a:rPr lang="en-GB" sz="1100">
                <a:solidFill>
                  <a:srgbClr val="414042"/>
                </a:solidFill>
              </a:rPr>
            </a:br>
            <a:r>
              <a:rPr lang="en-GB" sz="1100">
                <a:solidFill>
                  <a:srgbClr val="414042"/>
                </a:solidFill>
              </a:rPr>
              <a:t>in Digital Research Infrastructure </a:t>
            </a:r>
            <a:br>
              <a:rPr lang="en-GB" sz="1100">
                <a:solidFill>
                  <a:srgbClr val="414042"/>
                </a:solidFill>
              </a:rPr>
            </a:br>
            <a:r>
              <a:rPr lang="en-GB" sz="1100">
                <a:solidFill>
                  <a:srgbClr val="414042"/>
                </a:solidFill>
              </a:rPr>
              <a:t>(DRI) skills</a:t>
            </a:r>
            <a:endParaRPr sz="1100">
              <a:solidFill>
                <a:srgbClr val="414042"/>
              </a:solidFill>
            </a:endParaRPr>
          </a:p>
        </p:txBody>
      </p:sp>
      <p:sp>
        <p:nvSpPr>
          <p:cNvPr id="199" name="Google Shape;199;p30"/>
          <p:cNvSpPr txBox="1"/>
          <p:nvPr/>
        </p:nvSpPr>
        <p:spPr>
          <a:xfrm>
            <a:off x="3315479" y="3226004"/>
            <a:ext cx="16377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THEMATIC RESEARCH DATA COMMONS</a:t>
            </a:r>
            <a:endParaRPr b="1" sz="1100">
              <a:solidFill>
                <a:srgbClr val="414042"/>
              </a:solidFill>
            </a:endParaRPr>
          </a:p>
        </p:txBody>
      </p:sp>
      <p:sp>
        <p:nvSpPr>
          <p:cNvPr id="200" name="Google Shape;200;p30"/>
          <p:cNvSpPr txBox="1"/>
          <p:nvPr/>
        </p:nvSpPr>
        <p:spPr>
          <a:xfrm>
            <a:off x="5509108" y="3226017"/>
            <a:ext cx="16938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NECTAR RESEARCH CLOUD</a:t>
            </a:r>
            <a:endParaRPr b="1" sz="1100">
              <a:solidFill>
                <a:srgbClr val="414042"/>
              </a:solidFill>
            </a:endParaRPr>
          </a:p>
        </p:txBody>
      </p:sp>
      <p:sp>
        <p:nvSpPr>
          <p:cNvPr id="201" name="Google Shape;201;p30"/>
          <p:cNvSpPr txBox="1"/>
          <p:nvPr/>
        </p:nvSpPr>
        <p:spPr>
          <a:xfrm>
            <a:off x="7689149" y="3226015"/>
            <a:ext cx="18330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NATIONAL INFORMATION INFRASTRUCTURE</a:t>
            </a:r>
            <a:endParaRPr b="1" sz="1100">
              <a:solidFill>
                <a:srgbClr val="414042"/>
              </a:solidFill>
            </a:endParaRPr>
          </a:p>
        </p:txBody>
      </p:sp>
      <p:sp>
        <p:nvSpPr>
          <p:cNvPr id="202" name="Google Shape;202;p30"/>
          <p:cNvSpPr txBox="1"/>
          <p:nvPr/>
        </p:nvSpPr>
        <p:spPr>
          <a:xfrm>
            <a:off x="9974082" y="3226017"/>
            <a:ext cx="16938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SKILLS</a:t>
            </a:r>
            <a:endParaRPr b="1" sz="1100">
              <a:solidFill>
                <a:srgbClr val="414042"/>
              </a:solidFill>
            </a:endParaRPr>
          </a:p>
        </p:txBody>
      </p:sp>
      <p:sp>
        <p:nvSpPr>
          <p:cNvPr id="203" name="Google Shape;203;p30"/>
          <p:cNvSpPr/>
          <p:nvPr/>
        </p:nvSpPr>
        <p:spPr>
          <a:xfrm>
            <a:off x="3146825" y="5950722"/>
            <a:ext cx="8677908" cy="512057"/>
          </a:xfrm>
          <a:custGeom>
            <a:rect b="b" l="l" r="r" t="t"/>
            <a:pathLst>
              <a:path extrusionOk="0" h="15803" w="267816">
                <a:moveTo>
                  <a:pt x="267656" y="15803"/>
                </a:moveTo>
                <a:lnTo>
                  <a:pt x="0" y="15644"/>
                </a:lnTo>
                <a:lnTo>
                  <a:pt x="159" y="2891"/>
                </a:lnTo>
                <a:lnTo>
                  <a:pt x="130546" y="2524"/>
                </a:lnTo>
                <a:lnTo>
                  <a:pt x="133889" y="0"/>
                </a:lnTo>
                <a:lnTo>
                  <a:pt x="137134" y="2469"/>
                </a:lnTo>
                <a:lnTo>
                  <a:pt x="267816" y="2412"/>
                </a:lnTo>
                <a:close/>
              </a:path>
            </a:pathLst>
          </a:custGeom>
          <a:noFill/>
          <a:ln cap="flat" cmpd="sng" w="28575">
            <a:solidFill>
              <a:srgbClr val="555555"/>
            </a:solidFill>
            <a:prstDash val="solid"/>
            <a:round/>
            <a:headEnd len="med" w="med" type="none"/>
            <a:tailEnd len="med" w="med" type="none"/>
          </a:ln>
        </p:spPr>
      </p:sp>
      <p:sp>
        <p:nvSpPr>
          <p:cNvPr id="204" name="Google Shape;204;p30"/>
          <p:cNvSpPr/>
          <p:nvPr/>
        </p:nvSpPr>
        <p:spPr>
          <a:xfrm>
            <a:off x="3151977" y="5227803"/>
            <a:ext cx="8680500" cy="584185"/>
          </a:xfrm>
          <a:custGeom>
            <a:rect b="b" l="l" r="r" t="t"/>
            <a:pathLst>
              <a:path extrusionOk="0" h="18029" w="267896">
                <a:moveTo>
                  <a:pt x="267657" y="18029"/>
                </a:moveTo>
                <a:lnTo>
                  <a:pt x="0" y="17869"/>
                </a:lnTo>
                <a:lnTo>
                  <a:pt x="0" y="3363"/>
                </a:lnTo>
                <a:lnTo>
                  <a:pt x="26793" y="3395"/>
                </a:lnTo>
                <a:lnTo>
                  <a:pt x="30361" y="266"/>
                </a:lnTo>
                <a:lnTo>
                  <a:pt x="34149" y="3450"/>
                </a:lnTo>
                <a:lnTo>
                  <a:pt x="95636" y="3450"/>
                </a:lnTo>
                <a:lnTo>
                  <a:pt x="99314" y="156"/>
                </a:lnTo>
                <a:lnTo>
                  <a:pt x="102773" y="3450"/>
                </a:lnTo>
                <a:lnTo>
                  <a:pt x="164260" y="3505"/>
                </a:lnTo>
                <a:lnTo>
                  <a:pt x="168048" y="211"/>
                </a:lnTo>
                <a:lnTo>
                  <a:pt x="171781" y="3450"/>
                </a:lnTo>
                <a:lnTo>
                  <a:pt x="232589" y="3524"/>
                </a:lnTo>
                <a:lnTo>
                  <a:pt x="236617" y="0"/>
                </a:lnTo>
                <a:lnTo>
                  <a:pt x="240310" y="3524"/>
                </a:lnTo>
                <a:lnTo>
                  <a:pt x="267896" y="3363"/>
                </a:lnTo>
                <a:close/>
              </a:path>
            </a:pathLst>
          </a:custGeom>
          <a:noFill/>
          <a:ln cap="flat" cmpd="sng" w="28575">
            <a:solidFill>
              <a:srgbClr val="555555"/>
            </a:solidFill>
            <a:prstDash val="solid"/>
            <a:round/>
            <a:headEnd len="med" w="med" type="none"/>
            <a:tailEnd len="med" w="med" type="none"/>
          </a:ln>
        </p:spPr>
      </p:sp>
      <p:sp>
        <p:nvSpPr>
          <p:cNvPr id="205" name="Google Shape;205;p30"/>
          <p:cNvSpPr txBox="1"/>
          <p:nvPr/>
        </p:nvSpPr>
        <p:spPr>
          <a:xfrm>
            <a:off x="3765736" y="6059631"/>
            <a:ext cx="74763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NURTURE PARTNERSHIPS WITH OUR STAKEHOLDERS</a:t>
            </a:r>
            <a:endParaRPr b="1" sz="1300">
              <a:solidFill>
                <a:srgbClr val="414042"/>
              </a:solidFill>
            </a:endParaRPr>
          </a:p>
        </p:txBody>
      </p:sp>
      <p:sp>
        <p:nvSpPr>
          <p:cNvPr id="206" name="Google Shape;206;p30"/>
          <p:cNvSpPr txBox="1"/>
          <p:nvPr/>
        </p:nvSpPr>
        <p:spPr>
          <a:xfrm>
            <a:off x="3511427" y="5388986"/>
            <a:ext cx="79524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CONTINUE TO DEVELOP THE ARDC HUB OF EXPERTISE THAT UNDERPINS ALL OUR WORK</a:t>
            </a:r>
            <a:endParaRPr b="1" sz="1300">
              <a:solidFill>
                <a:srgbClr val="414042"/>
              </a:solidFill>
            </a:endParaRPr>
          </a:p>
        </p:txBody>
      </p:sp>
      <p:sp>
        <p:nvSpPr>
          <p:cNvPr id="207" name="Google Shape;207;p30"/>
          <p:cNvSpPr/>
          <p:nvPr/>
        </p:nvSpPr>
        <p:spPr>
          <a:xfrm rot="10800000">
            <a:off x="6210650"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p30"/>
          <p:cNvSpPr/>
          <p:nvPr/>
        </p:nvSpPr>
        <p:spPr>
          <a:xfrm rot="10800000">
            <a:off x="3983315"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30"/>
          <p:cNvSpPr/>
          <p:nvPr/>
        </p:nvSpPr>
        <p:spPr>
          <a:xfrm rot="10800000">
            <a:off x="8437986"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30"/>
          <p:cNvSpPr/>
          <p:nvPr/>
        </p:nvSpPr>
        <p:spPr>
          <a:xfrm rot="10800000">
            <a:off x="10679809"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30"/>
          <p:cNvSpPr/>
          <p:nvPr/>
        </p:nvSpPr>
        <p:spPr>
          <a:xfrm>
            <a:off x="3983339"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30"/>
          <p:cNvSpPr/>
          <p:nvPr/>
        </p:nvSpPr>
        <p:spPr>
          <a:xfrm>
            <a:off x="6210675"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30"/>
          <p:cNvSpPr/>
          <p:nvPr/>
        </p:nvSpPr>
        <p:spPr>
          <a:xfrm>
            <a:off x="8438010"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30"/>
          <p:cNvSpPr/>
          <p:nvPr/>
        </p:nvSpPr>
        <p:spPr>
          <a:xfrm>
            <a:off x="10658094"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30"/>
          <p:cNvSpPr/>
          <p:nvPr/>
        </p:nvSpPr>
        <p:spPr>
          <a:xfrm>
            <a:off x="7327640" y="5741596"/>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6" name="Google Shape;216;p30"/>
          <p:cNvPicPr preferRelativeResize="0"/>
          <p:nvPr/>
        </p:nvPicPr>
        <p:blipFill rotWithShape="1">
          <a:blip r:embed="rId2">
            <a:alphaModFix/>
          </a:blip>
          <a:srcRect b="0" l="0" r="0" t="0"/>
          <a:stretch/>
        </p:blipFill>
        <p:spPr>
          <a:xfrm>
            <a:off x="3633150" y="2286125"/>
            <a:ext cx="1020200" cy="860700"/>
          </a:xfrm>
          <a:prstGeom prst="rect">
            <a:avLst/>
          </a:prstGeom>
          <a:noFill/>
          <a:ln>
            <a:noFill/>
          </a:ln>
        </p:spPr>
      </p:pic>
      <p:pic>
        <p:nvPicPr>
          <p:cNvPr id="217" name="Google Shape;217;p30"/>
          <p:cNvPicPr preferRelativeResize="0"/>
          <p:nvPr/>
        </p:nvPicPr>
        <p:blipFill rotWithShape="1">
          <a:blip r:embed="rId3">
            <a:alphaModFix/>
          </a:blip>
          <a:srcRect b="0" l="0" r="0" t="0"/>
          <a:stretch/>
        </p:blipFill>
        <p:spPr>
          <a:xfrm>
            <a:off x="10339402" y="2309675"/>
            <a:ext cx="974225" cy="821925"/>
          </a:xfrm>
          <a:prstGeom prst="rect">
            <a:avLst/>
          </a:prstGeom>
          <a:noFill/>
          <a:ln>
            <a:noFill/>
          </a:ln>
        </p:spPr>
      </p:pic>
      <p:pic>
        <p:nvPicPr>
          <p:cNvPr id="218" name="Google Shape;218;p30"/>
          <p:cNvPicPr preferRelativeResize="0"/>
          <p:nvPr/>
        </p:nvPicPr>
        <p:blipFill rotWithShape="1">
          <a:blip r:embed="rId4">
            <a:alphaModFix/>
          </a:blip>
          <a:srcRect b="0" l="0" r="0" t="0"/>
          <a:stretch/>
        </p:blipFill>
        <p:spPr>
          <a:xfrm>
            <a:off x="8093251" y="2291876"/>
            <a:ext cx="1012750" cy="854425"/>
          </a:xfrm>
          <a:prstGeom prst="rect">
            <a:avLst/>
          </a:prstGeom>
          <a:noFill/>
          <a:ln>
            <a:noFill/>
          </a:ln>
        </p:spPr>
      </p:pic>
      <p:pic>
        <p:nvPicPr>
          <p:cNvPr id="219" name="Google Shape;219;p30"/>
          <p:cNvPicPr preferRelativeResize="0"/>
          <p:nvPr/>
        </p:nvPicPr>
        <p:blipFill rotWithShape="1">
          <a:blip r:embed="rId5">
            <a:alphaModFix/>
          </a:blip>
          <a:srcRect b="0" l="0" r="0" t="0"/>
          <a:stretch/>
        </p:blipFill>
        <p:spPr>
          <a:xfrm>
            <a:off x="5840025" y="2272799"/>
            <a:ext cx="1061675" cy="895700"/>
          </a:xfrm>
          <a:prstGeom prst="rect">
            <a:avLst/>
          </a:prstGeom>
          <a:noFill/>
          <a:ln>
            <a:noFill/>
          </a:ln>
        </p:spPr>
      </p:pic>
      <p:pic>
        <p:nvPicPr>
          <p:cNvPr id="220" name="Google Shape;220;p30"/>
          <p:cNvPicPr preferRelativeResize="0"/>
          <p:nvPr/>
        </p:nvPicPr>
        <p:blipFill rotWithShape="1">
          <a:blip r:embed="rId6">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Slim Image Right ">
  <p:cSld name="10_Title Slide">
    <p:spTree>
      <p:nvGrpSpPr>
        <p:cNvPr id="34" name="Shape 34"/>
        <p:cNvGrpSpPr/>
        <p:nvPr/>
      </p:nvGrpSpPr>
      <p:grpSpPr>
        <a:xfrm>
          <a:off x="0" y="0"/>
          <a:ext cx="0" cy="0"/>
          <a:chOff x="0" y="0"/>
          <a:chExt cx="0" cy="0"/>
        </a:xfrm>
      </p:grpSpPr>
      <p:sp>
        <p:nvSpPr>
          <p:cNvPr id="35" name="Google Shape;35;p4"/>
          <p:cNvSpPr/>
          <p:nvPr>
            <p:ph idx="2" type="pic"/>
          </p:nvPr>
        </p:nvSpPr>
        <p:spPr>
          <a:xfrm>
            <a:off x="6843900" y="1412874"/>
            <a:ext cx="3500249" cy="5445125"/>
          </a:xfrm>
          <a:prstGeom prst="rect">
            <a:avLst/>
          </a:prstGeom>
          <a:solidFill>
            <a:srgbClr val="D0CECE"/>
          </a:solidFill>
          <a:ln>
            <a:noFill/>
          </a:ln>
        </p:spPr>
      </p:sp>
      <p:sp>
        <p:nvSpPr>
          <p:cNvPr id="36" name="Google Shape;36;p4"/>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95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95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95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95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95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95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95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95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95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7" name="Google Shape;37;p4"/>
          <p:cNvSpPr txBox="1"/>
          <p:nvPr>
            <p:ph idx="3"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38" name="Google Shape;38;p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p:cSld name="CUSTOM_3">
    <p:spTree>
      <p:nvGrpSpPr>
        <p:cNvPr id="221" name="Shape 221"/>
        <p:cNvGrpSpPr/>
        <p:nvPr/>
      </p:nvGrpSpPr>
      <p:grpSpPr>
        <a:xfrm>
          <a:off x="0" y="0"/>
          <a:ext cx="0" cy="0"/>
          <a:chOff x="0" y="0"/>
          <a:chExt cx="0" cy="0"/>
        </a:xfrm>
      </p:grpSpPr>
      <p:sp>
        <p:nvSpPr>
          <p:cNvPr id="222" name="Google Shape;222;p31"/>
          <p:cNvSpPr/>
          <p:nvPr/>
        </p:nvSpPr>
        <p:spPr>
          <a:xfrm>
            <a:off x="0" y="0"/>
            <a:ext cx="12192000" cy="5965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 name="Google Shape;223;p31"/>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 name="Google Shape;224;p31"/>
          <p:cNvSpPr txBox="1"/>
          <p:nvPr>
            <p:ph idx="1" type="subTitle"/>
          </p:nvPr>
        </p:nvSpPr>
        <p:spPr>
          <a:xfrm>
            <a:off x="881409" y="6349264"/>
            <a:ext cx="4830900" cy="143700"/>
          </a:xfrm>
          <a:prstGeom prst="rect">
            <a:avLst/>
          </a:prstGeom>
        </p:spPr>
        <p:txBody>
          <a:bodyPr anchorCtr="0" anchor="t" bIns="0" lIns="0" spcFirstLastPara="1" rIns="0" wrap="square" tIns="0">
            <a:noAutofit/>
          </a:bodyPr>
          <a:lstStyle>
            <a:lvl1pPr lvl="0">
              <a:spcBef>
                <a:spcPts val="100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spcBef>
                <a:spcPts val="1000"/>
              </a:spcBef>
              <a:spcAft>
                <a:spcPts val="0"/>
              </a:spcAft>
              <a:buClr>
                <a:srgbClr val="939597"/>
              </a:buClr>
              <a:buSzPts val="900"/>
              <a:buNone/>
              <a:defRPr sz="900">
                <a:solidFill>
                  <a:srgbClr val="939597"/>
                </a:solidFill>
              </a:defRPr>
            </a:lvl2pPr>
            <a:lvl3pPr lvl="2">
              <a:spcBef>
                <a:spcPts val="1000"/>
              </a:spcBef>
              <a:spcAft>
                <a:spcPts val="0"/>
              </a:spcAft>
              <a:buClr>
                <a:srgbClr val="939597"/>
              </a:buClr>
              <a:buSzPts val="900"/>
              <a:buNone/>
              <a:defRPr sz="900">
                <a:solidFill>
                  <a:srgbClr val="939597"/>
                </a:solidFill>
              </a:defRPr>
            </a:lvl3pPr>
            <a:lvl4pPr lvl="3">
              <a:spcBef>
                <a:spcPts val="1000"/>
              </a:spcBef>
              <a:spcAft>
                <a:spcPts val="0"/>
              </a:spcAft>
              <a:buClr>
                <a:srgbClr val="939597"/>
              </a:buClr>
              <a:buSzPts val="900"/>
              <a:buNone/>
              <a:defRPr sz="900">
                <a:solidFill>
                  <a:srgbClr val="939597"/>
                </a:solidFill>
              </a:defRPr>
            </a:lvl4pPr>
            <a:lvl5pPr lvl="4">
              <a:spcBef>
                <a:spcPts val="1000"/>
              </a:spcBef>
              <a:spcAft>
                <a:spcPts val="0"/>
              </a:spcAft>
              <a:buClr>
                <a:srgbClr val="939597"/>
              </a:buClr>
              <a:buSzPts val="900"/>
              <a:buNone/>
              <a:defRPr sz="900">
                <a:solidFill>
                  <a:srgbClr val="939597"/>
                </a:solidFill>
              </a:defRPr>
            </a:lvl5pPr>
            <a:lvl6pPr lvl="5">
              <a:spcBef>
                <a:spcPts val="1000"/>
              </a:spcBef>
              <a:spcAft>
                <a:spcPts val="0"/>
              </a:spcAft>
              <a:buClr>
                <a:srgbClr val="939597"/>
              </a:buClr>
              <a:buSzPts val="900"/>
              <a:buNone/>
              <a:defRPr sz="900">
                <a:solidFill>
                  <a:srgbClr val="939597"/>
                </a:solidFill>
              </a:defRPr>
            </a:lvl6pPr>
            <a:lvl7pPr lvl="6">
              <a:spcBef>
                <a:spcPts val="1000"/>
              </a:spcBef>
              <a:spcAft>
                <a:spcPts val="0"/>
              </a:spcAft>
              <a:buClr>
                <a:srgbClr val="939597"/>
              </a:buClr>
              <a:buSzPts val="900"/>
              <a:buNone/>
              <a:defRPr sz="900">
                <a:solidFill>
                  <a:srgbClr val="939597"/>
                </a:solidFill>
              </a:defRPr>
            </a:lvl7pPr>
            <a:lvl8pPr lvl="7">
              <a:spcBef>
                <a:spcPts val="1000"/>
              </a:spcBef>
              <a:spcAft>
                <a:spcPts val="0"/>
              </a:spcAft>
              <a:buClr>
                <a:srgbClr val="939597"/>
              </a:buClr>
              <a:buSzPts val="900"/>
              <a:buNone/>
              <a:defRPr sz="900">
                <a:solidFill>
                  <a:srgbClr val="939597"/>
                </a:solidFill>
              </a:defRPr>
            </a:lvl8pPr>
            <a:lvl9pPr lvl="8">
              <a:spcBef>
                <a:spcPts val="1000"/>
              </a:spcBef>
              <a:spcAft>
                <a:spcPts val="0"/>
              </a:spcAft>
              <a:buClr>
                <a:srgbClr val="939597"/>
              </a:buClr>
              <a:buSzPts val="900"/>
              <a:buNone/>
              <a:defRPr sz="900">
                <a:solidFill>
                  <a:srgbClr val="939597"/>
                </a:solidFill>
              </a:defRPr>
            </a:lvl9pPr>
          </a:lstStyle>
          <a:p/>
        </p:txBody>
      </p:sp>
      <p:sp>
        <p:nvSpPr>
          <p:cNvPr id="225" name="Google Shape;225;p31"/>
          <p:cNvSpPr txBox="1"/>
          <p:nvPr>
            <p:ph idx="2" type="body"/>
          </p:nvPr>
        </p:nvSpPr>
        <p:spPr>
          <a:xfrm>
            <a:off x="875167" y="2349533"/>
            <a:ext cx="7301700" cy="2631900"/>
          </a:xfrm>
          <a:prstGeom prst="rect">
            <a:avLst/>
          </a:prstGeom>
        </p:spPr>
        <p:txBody>
          <a:bodyPr anchorCtr="0" anchor="t" bIns="0" lIns="0" spcFirstLastPara="1" rIns="0" wrap="square" tIns="0">
            <a:noAutofit/>
          </a:bodyPr>
          <a:lstStyle>
            <a:lvl1pPr indent="-228600" lvl="0" marL="457200">
              <a:lnSpc>
                <a:spcPct val="95000"/>
              </a:lnSpc>
              <a:spcBef>
                <a:spcPts val="1000"/>
              </a:spcBef>
              <a:spcAft>
                <a:spcPts val="0"/>
              </a:spcAft>
              <a:buClr>
                <a:srgbClr val="404041"/>
              </a:buClr>
              <a:buSzPts val="3500"/>
              <a:buFont typeface="Calibri"/>
              <a:buNone/>
              <a:defRPr b="1">
                <a:solidFill>
                  <a:srgbClr val="404041"/>
                </a:solidFill>
                <a:latin typeface="Calibri"/>
                <a:ea typeface="Calibri"/>
                <a:cs typeface="Calibri"/>
                <a:sym typeface="Calibri"/>
              </a:defRPr>
            </a:lvl1pPr>
            <a:lvl2pPr indent="-450850" lvl="1" marL="914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2pPr>
            <a:lvl3pPr indent="-450850" lvl="2" marL="1371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3pPr>
            <a:lvl4pPr indent="-450850" lvl="3" marL="18288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4pPr>
            <a:lvl5pPr indent="-450850" lvl="4" marL="22860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5pPr>
            <a:lvl6pPr indent="-450850" lvl="5" marL="27432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6pPr>
            <a:lvl7pPr indent="-450850" lvl="6" marL="3200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7pPr>
            <a:lvl8pPr indent="-450850" lvl="7" marL="3657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8pPr>
            <a:lvl9pPr indent="-450850" lvl="8" marL="4114800">
              <a:lnSpc>
                <a:spcPct val="95000"/>
              </a:lnSpc>
              <a:spcBef>
                <a:spcPts val="1100"/>
              </a:spcBef>
              <a:spcAft>
                <a:spcPts val="1100"/>
              </a:spcAft>
              <a:buClr>
                <a:srgbClr val="404041"/>
              </a:buClr>
              <a:buSzPts val="3500"/>
              <a:buFont typeface="Calibri"/>
              <a:buChar char="•"/>
              <a:defRPr>
                <a:solidFill>
                  <a:srgbClr val="404041"/>
                </a:solidFill>
                <a:latin typeface="Calibri"/>
                <a:ea typeface="Calibri"/>
                <a:cs typeface="Calibri"/>
                <a:sym typeface="Calibri"/>
              </a:defRPr>
            </a:lvl9pPr>
          </a:lstStyle>
          <a:p/>
        </p:txBody>
      </p:sp>
      <p:sp>
        <p:nvSpPr>
          <p:cNvPr id="226" name="Google Shape;226;p31"/>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404041"/>
              </a:buClr>
              <a:buSzPts val="3200"/>
              <a:buNone/>
              <a:defRPr b="0" sz="3200">
                <a:solidFill>
                  <a:srgbClr val="404041"/>
                </a:solidFill>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7" name="Shape 227"/>
        <p:cNvGrpSpPr/>
        <p:nvPr/>
      </p:nvGrpSpPr>
      <p:grpSpPr>
        <a:xfrm>
          <a:off x="0" y="0"/>
          <a:ext cx="0" cy="0"/>
          <a:chOff x="0" y="0"/>
          <a:chExt cx="0" cy="0"/>
        </a:xfrm>
      </p:grpSpPr>
      <p:sp>
        <p:nvSpPr>
          <p:cNvPr id="228" name="Google Shape;228;p32"/>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Autofit/>
          </a:bodyPr>
          <a:lstStyle>
            <a:lvl1pPr lvl="0">
              <a:buNone/>
              <a:defRPr sz="1500"/>
            </a:lvl1pPr>
            <a:lvl2pPr lvl="1">
              <a:buNone/>
              <a:defRPr sz="1500"/>
            </a:lvl2pPr>
            <a:lvl3pPr lvl="2">
              <a:buNone/>
              <a:defRPr sz="1500"/>
            </a:lvl3pPr>
            <a:lvl4pPr lvl="3">
              <a:buNone/>
              <a:defRPr sz="1500"/>
            </a:lvl4pPr>
            <a:lvl5pPr lvl="4">
              <a:buNone/>
              <a:defRPr sz="1500"/>
            </a:lvl5pPr>
            <a:lvl6pPr lvl="5">
              <a:buNone/>
              <a:defRPr sz="1500"/>
            </a:lvl6pPr>
            <a:lvl7pPr lvl="6">
              <a:buNone/>
              <a:defRPr sz="1500"/>
            </a:lvl7pPr>
            <a:lvl8pPr lvl="7">
              <a:buNone/>
              <a:defRPr sz="1500"/>
            </a:lvl8pPr>
            <a:lvl9pPr lvl="8">
              <a:buNone/>
              <a:defRPr sz="15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to country">
  <p:cSld name="CUSTOM_1">
    <p:spTree>
      <p:nvGrpSpPr>
        <p:cNvPr id="229" name="Shape 229"/>
        <p:cNvGrpSpPr/>
        <p:nvPr/>
      </p:nvGrpSpPr>
      <p:grpSpPr>
        <a:xfrm>
          <a:off x="0" y="0"/>
          <a:ext cx="0" cy="0"/>
          <a:chOff x="0" y="0"/>
          <a:chExt cx="0" cy="0"/>
        </a:xfrm>
      </p:grpSpPr>
      <p:pic>
        <p:nvPicPr>
          <p:cNvPr id="230" name="Google Shape;230;p33"/>
          <p:cNvPicPr preferRelativeResize="0"/>
          <p:nvPr/>
        </p:nvPicPr>
        <p:blipFill rotWithShape="1">
          <a:blip r:embed="rId2">
            <a:alphaModFix/>
          </a:blip>
          <a:srcRect b="36645" l="15208" r="438" t="12941"/>
          <a:stretch/>
        </p:blipFill>
        <p:spPr>
          <a:xfrm>
            <a:off x="0" y="709600"/>
            <a:ext cx="12192005" cy="5256166"/>
          </a:xfrm>
          <a:prstGeom prst="rect">
            <a:avLst/>
          </a:prstGeom>
          <a:noFill/>
          <a:ln>
            <a:noFill/>
          </a:ln>
        </p:spPr>
      </p:pic>
      <p:sp>
        <p:nvSpPr>
          <p:cNvPr id="231" name="Google Shape;231;p33"/>
          <p:cNvSpPr/>
          <p:nvPr/>
        </p:nvSpPr>
        <p:spPr>
          <a:xfrm>
            <a:off x="400067" y="641367"/>
            <a:ext cx="4644300" cy="5664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Arial"/>
                <a:ea typeface="Arial"/>
                <a:cs typeface="Arial"/>
                <a:sym typeface="Arial"/>
              </a:rPr>
              <a:t>w</a:t>
            </a:r>
            <a:endParaRPr b="0" i="0" sz="1900" u="none" cap="none" strike="noStrike">
              <a:solidFill>
                <a:schemeClr val="lt1"/>
              </a:solidFill>
              <a:latin typeface="Arial"/>
              <a:ea typeface="Arial"/>
              <a:cs typeface="Arial"/>
              <a:sym typeface="Arial"/>
            </a:endParaRPr>
          </a:p>
        </p:txBody>
      </p:sp>
      <p:sp>
        <p:nvSpPr>
          <p:cNvPr id="232" name="Google Shape;232;p33"/>
          <p:cNvSpPr txBox="1"/>
          <p:nvPr/>
        </p:nvSpPr>
        <p:spPr>
          <a:xfrm>
            <a:off x="1003667" y="2816367"/>
            <a:ext cx="3589500" cy="2301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2300"/>
              <a:buFont typeface="Arial"/>
              <a:buNone/>
            </a:pPr>
            <a:r>
              <a:rPr b="0" i="0" lang="en-GB" sz="2300" u="none" cap="none" strike="noStrike">
                <a:solidFill>
                  <a:schemeClr val="dk1"/>
                </a:solidFill>
                <a:latin typeface="Calibri"/>
                <a:ea typeface="Calibri"/>
                <a:cs typeface="Calibri"/>
                <a:sym typeface="Calibri"/>
              </a:rPr>
              <a:t>We acknowledge and celebrate the First Australians on whose traditional lands we meet, and we pay our respect to their elders past, present and emerging.</a:t>
            </a:r>
            <a:endParaRPr b="0" i="0" sz="2300" u="none" cap="none" strike="noStrike">
              <a:solidFill>
                <a:srgbClr val="000000"/>
              </a:solidFill>
              <a:latin typeface="Calibri"/>
              <a:ea typeface="Calibri"/>
              <a:cs typeface="Calibri"/>
              <a:sym typeface="Calibri"/>
            </a:endParaRPr>
          </a:p>
        </p:txBody>
      </p:sp>
      <p:sp>
        <p:nvSpPr>
          <p:cNvPr id="233" name="Google Shape;233;p33"/>
          <p:cNvSpPr txBox="1"/>
          <p:nvPr/>
        </p:nvSpPr>
        <p:spPr>
          <a:xfrm>
            <a:off x="1003900" y="1640433"/>
            <a:ext cx="3703500" cy="858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ACKNOWLEDGEMENT OF COUNTRY</a:t>
            </a:r>
            <a:endParaRPr b="0" i="0" sz="31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1">
  <p:cSld name="CUSTOM_1_1_1_1_1">
    <p:spTree>
      <p:nvGrpSpPr>
        <p:cNvPr id="234" name="Shape 234"/>
        <p:cNvGrpSpPr/>
        <p:nvPr/>
      </p:nvGrpSpPr>
      <p:grpSpPr>
        <a:xfrm>
          <a:off x="0" y="0"/>
          <a:ext cx="0" cy="0"/>
          <a:chOff x="0" y="0"/>
          <a:chExt cx="0" cy="0"/>
        </a:xfrm>
      </p:grpSpPr>
      <p:sp>
        <p:nvSpPr>
          <p:cNvPr id="235" name="Google Shape;235;p34"/>
          <p:cNvSpPr/>
          <p:nvPr/>
        </p:nvSpPr>
        <p:spPr>
          <a:xfrm>
            <a:off x="-95233" y="1529567"/>
            <a:ext cx="12382500" cy="44364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36" name="Google Shape;236;p34"/>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5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237" name="Google Shape;237;p34"/>
          <p:cNvSpPr txBox="1"/>
          <p:nvPr>
            <p:ph type="title"/>
          </p:nvPr>
        </p:nvSpPr>
        <p:spPr>
          <a:xfrm>
            <a:off x="394133" y="867967"/>
            <a:ext cx="11432700" cy="40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404041"/>
              </a:buClr>
              <a:buSzPts val="3200"/>
              <a:buNone/>
              <a:defRPr b="0" sz="3200">
                <a:solidFill>
                  <a:srgbClr val="40404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2">
  <p:cSld name="CUSTOM_3_2">
    <p:spTree>
      <p:nvGrpSpPr>
        <p:cNvPr id="238" name="Shape 238"/>
        <p:cNvGrpSpPr/>
        <p:nvPr/>
      </p:nvGrpSpPr>
      <p:grpSpPr>
        <a:xfrm>
          <a:off x="0" y="0"/>
          <a:ext cx="0" cy="0"/>
          <a:chOff x="0" y="0"/>
          <a:chExt cx="0" cy="0"/>
        </a:xfrm>
      </p:grpSpPr>
      <p:sp>
        <p:nvSpPr>
          <p:cNvPr id="239" name="Google Shape;239;p35"/>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p35"/>
          <p:cNvSpPr txBox="1"/>
          <p:nvPr>
            <p:ph idx="1" type="subTitle"/>
          </p:nvPr>
        </p:nvSpPr>
        <p:spPr>
          <a:xfrm>
            <a:off x="881409" y="6349264"/>
            <a:ext cx="4830900" cy="143700"/>
          </a:xfrm>
          <a:prstGeom prst="rect">
            <a:avLst/>
          </a:prstGeom>
        </p:spPr>
        <p:txBody>
          <a:bodyPr anchorCtr="0" anchor="t" bIns="0" lIns="0" spcFirstLastPara="1" rIns="0" wrap="square" tIns="0">
            <a:noAutofit/>
          </a:bodyPr>
          <a:lstStyle>
            <a:lvl1pPr lvl="0">
              <a:spcBef>
                <a:spcPts val="100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spcBef>
                <a:spcPts val="1000"/>
              </a:spcBef>
              <a:spcAft>
                <a:spcPts val="0"/>
              </a:spcAft>
              <a:buClr>
                <a:srgbClr val="939597"/>
              </a:buClr>
              <a:buSzPts val="900"/>
              <a:buNone/>
              <a:defRPr sz="900">
                <a:solidFill>
                  <a:srgbClr val="939597"/>
                </a:solidFill>
              </a:defRPr>
            </a:lvl2pPr>
            <a:lvl3pPr lvl="2">
              <a:spcBef>
                <a:spcPts val="1000"/>
              </a:spcBef>
              <a:spcAft>
                <a:spcPts val="0"/>
              </a:spcAft>
              <a:buClr>
                <a:srgbClr val="939597"/>
              </a:buClr>
              <a:buSzPts val="900"/>
              <a:buNone/>
              <a:defRPr sz="900">
                <a:solidFill>
                  <a:srgbClr val="939597"/>
                </a:solidFill>
              </a:defRPr>
            </a:lvl3pPr>
            <a:lvl4pPr lvl="3">
              <a:spcBef>
                <a:spcPts val="1000"/>
              </a:spcBef>
              <a:spcAft>
                <a:spcPts val="0"/>
              </a:spcAft>
              <a:buClr>
                <a:srgbClr val="939597"/>
              </a:buClr>
              <a:buSzPts val="900"/>
              <a:buNone/>
              <a:defRPr sz="900">
                <a:solidFill>
                  <a:srgbClr val="939597"/>
                </a:solidFill>
              </a:defRPr>
            </a:lvl4pPr>
            <a:lvl5pPr lvl="4">
              <a:spcBef>
                <a:spcPts val="1000"/>
              </a:spcBef>
              <a:spcAft>
                <a:spcPts val="0"/>
              </a:spcAft>
              <a:buClr>
                <a:srgbClr val="939597"/>
              </a:buClr>
              <a:buSzPts val="900"/>
              <a:buNone/>
              <a:defRPr sz="900">
                <a:solidFill>
                  <a:srgbClr val="939597"/>
                </a:solidFill>
              </a:defRPr>
            </a:lvl5pPr>
            <a:lvl6pPr lvl="5">
              <a:spcBef>
                <a:spcPts val="1000"/>
              </a:spcBef>
              <a:spcAft>
                <a:spcPts val="0"/>
              </a:spcAft>
              <a:buClr>
                <a:srgbClr val="939597"/>
              </a:buClr>
              <a:buSzPts val="900"/>
              <a:buNone/>
              <a:defRPr sz="900">
                <a:solidFill>
                  <a:srgbClr val="939597"/>
                </a:solidFill>
              </a:defRPr>
            </a:lvl6pPr>
            <a:lvl7pPr lvl="6">
              <a:spcBef>
                <a:spcPts val="1000"/>
              </a:spcBef>
              <a:spcAft>
                <a:spcPts val="0"/>
              </a:spcAft>
              <a:buClr>
                <a:srgbClr val="939597"/>
              </a:buClr>
              <a:buSzPts val="900"/>
              <a:buNone/>
              <a:defRPr sz="900">
                <a:solidFill>
                  <a:srgbClr val="939597"/>
                </a:solidFill>
              </a:defRPr>
            </a:lvl7pPr>
            <a:lvl8pPr lvl="7">
              <a:spcBef>
                <a:spcPts val="1000"/>
              </a:spcBef>
              <a:spcAft>
                <a:spcPts val="0"/>
              </a:spcAft>
              <a:buClr>
                <a:srgbClr val="939597"/>
              </a:buClr>
              <a:buSzPts val="900"/>
              <a:buNone/>
              <a:defRPr sz="900">
                <a:solidFill>
                  <a:srgbClr val="939597"/>
                </a:solidFill>
              </a:defRPr>
            </a:lvl8pPr>
            <a:lvl9pPr lvl="8">
              <a:spcBef>
                <a:spcPts val="1000"/>
              </a:spcBef>
              <a:spcAft>
                <a:spcPts val="0"/>
              </a:spcAft>
              <a:buClr>
                <a:srgbClr val="939597"/>
              </a:buClr>
              <a:buSzPts val="900"/>
              <a:buNone/>
              <a:defRPr sz="900">
                <a:solidFill>
                  <a:srgbClr val="939597"/>
                </a:solidFill>
              </a:defRPr>
            </a:lvl9pPr>
          </a:lstStyle>
          <a:p/>
        </p:txBody>
      </p:sp>
      <p:sp>
        <p:nvSpPr>
          <p:cNvPr id="241" name="Google Shape;241;p35"/>
          <p:cNvSpPr txBox="1"/>
          <p:nvPr>
            <p:ph idx="2" type="body"/>
          </p:nvPr>
        </p:nvSpPr>
        <p:spPr>
          <a:xfrm>
            <a:off x="875167" y="2349533"/>
            <a:ext cx="7301700" cy="2631900"/>
          </a:xfrm>
          <a:prstGeom prst="rect">
            <a:avLst/>
          </a:prstGeom>
        </p:spPr>
        <p:txBody>
          <a:bodyPr anchorCtr="0" anchor="t" bIns="0" lIns="0" spcFirstLastPara="1" rIns="0" wrap="square" tIns="0">
            <a:noAutofit/>
          </a:bodyPr>
          <a:lstStyle>
            <a:lvl1pPr indent="-228600" lvl="0" marL="457200">
              <a:lnSpc>
                <a:spcPct val="95000"/>
              </a:lnSpc>
              <a:spcBef>
                <a:spcPts val="1000"/>
              </a:spcBef>
              <a:spcAft>
                <a:spcPts val="0"/>
              </a:spcAft>
              <a:buClr>
                <a:srgbClr val="404041"/>
              </a:buClr>
              <a:buSzPts val="3500"/>
              <a:buFont typeface="Calibri"/>
              <a:buNone/>
              <a:defRPr b="1">
                <a:solidFill>
                  <a:srgbClr val="404041"/>
                </a:solidFill>
                <a:latin typeface="Calibri"/>
                <a:ea typeface="Calibri"/>
                <a:cs typeface="Calibri"/>
                <a:sym typeface="Calibri"/>
              </a:defRPr>
            </a:lvl1pPr>
            <a:lvl2pPr indent="-450850" lvl="1" marL="914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2pPr>
            <a:lvl3pPr indent="-450850" lvl="2" marL="1371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3pPr>
            <a:lvl4pPr indent="-450850" lvl="3" marL="18288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4pPr>
            <a:lvl5pPr indent="-450850" lvl="4" marL="22860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5pPr>
            <a:lvl6pPr indent="-450850" lvl="5" marL="27432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6pPr>
            <a:lvl7pPr indent="-450850" lvl="6" marL="3200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7pPr>
            <a:lvl8pPr indent="-450850" lvl="7" marL="3657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8pPr>
            <a:lvl9pPr indent="-450850" lvl="8" marL="4114800">
              <a:lnSpc>
                <a:spcPct val="95000"/>
              </a:lnSpc>
              <a:spcBef>
                <a:spcPts val="1100"/>
              </a:spcBef>
              <a:spcAft>
                <a:spcPts val="1100"/>
              </a:spcAft>
              <a:buClr>
                <a:srgbClr val="404041"/>
              </a:buClr>
              <a:buSzPts val="3500"/>
              <a:buFont typeface="Calibri"/>
              <a:buChar char="•"/>
              <a:defRPr>
                <a:solidFill>
                  <a:srgbClr val="404041"/>
                </a:solidFill>
                <a:latin typeface="Calibri"/>
                <a:ea typeface="Calibri"/>
                <a:cs typeface="Calibri"/>
                <a:sym typeface="Calibri"/>
              </a:defRPr>
            </a:lvl9pPr>
          </a:lstStyle>
          <a:p/>
        </p:txBody>
      </p:sp>
      <p:sp>
        <p:nvSpPr>
          <p:cNvPr id="242" name="Google Shape;242;p35"/>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404041"/>
              </a:buClr>
              <a:buSzPts val="3200"/>
              <a:buNone/>
              <a:defRPr b="0" sz="3200">
                <a:solidFill>
                  <a:srgbClr val="404041"/>
                </a:solidFill>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243" name="Google Shape;243;p35"/>
          <p:cNvSpPr txBox="1"/>
          <p:nvPr>
            <p:ph idx="12" type="sldNum"/>
          </p:nvPr>
        </p:nvSpPr>
        <p:spPr>
          <a:xfrm>
            <a:off x="11409045" y="6333134"/>
            <a:ext cx="731700" cy="524700"/>
          </a:xfrm>
          <a:prstGeom prst="rect">
            <a:avLst/>
          </a:prstGeom>
          <a:noFill/>
          <a:ln>
            <a:noFill/>
          </a:ln>
        </p:spPr>
        <p:txBody>
          <a:bodyPr anchorCtr="0" anchor="t"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1">
  <p:cSld name="CUSTOM_3_1">
    <p:spTree>
      <p:nvGrpSpPr>
        <p:cNvPr id="244" name="Shape 244"/>
        <p:cNvGrpSpPr/>
        <p:nvPr/>
      </p:nvGrpSpPr>
      <p:grpSpPr>
        <a:xfrm>
          <a:off x="0" y="0"/>
          <a:ext cx="0" cy="0"/>
          <a:chOff x="0" y="0"/>
          <a:chExt cx="0" cy="0"/>
        </a:xfrm>
      </p:grpSpPr>
      <p:pic>
        <p:nvPicPr>
          <p:cNvPr id="245" name="Google Shape;245;p36"/>
          <p:cNvPicPr preferRelativeResize="0"/>
          <p:nvPr/>
        </p:nvPicPr>
        <p:blipFill rotWithShape="1">
          <a:blip r:embed="rId2">
            <a:alphaModFix/>
          </a:blip>
          <a:srcRect b="0" l="0" r="0" t="0"/>
          <a:stretch/>
        </p:blipFill>
        <p:spPr>
          <a:xfrm>
            <a:off x="0" y="7"/>
            <a:ext cx="12192005" cy="5953128"/>
          </a:xfrm>
          <a:prstGeom prst="rect">
            <a:avLst/>
          </a:prstGeom>
          <a:noFill/>
          <a:ln>
            <a:noFill/>
          </a:ln>
        </p:spPr>
      </p:pic>
      <p:sp>
        <p:nvSpPr>
          <p:cNvPr id="246" name="Google Shape;246;p36"/>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7" name="Google Shape;247;p36"/>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0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248" name="Google Shape;248;p36"/>
          <p:cNvSpPr txBox="1"/>
          <p:nvPr>
            <p:ph idx="2" type="body"/>
          </p:nvPr>
        </p:nvSpPr>
        <p:spPr>
          <a:xfrm>
            <a:off x="875167" y="2349533"/>
            <a:ext cx="7301700" cy="2631900"/>
          </a:xfrm>
          <a:prstGeom prst="rect">
            <a:avLst/>
          </a:prstGeom>
          <a:noFill/>
          <a:ln>
            <a:noFill/>
          </a:ln>
        </p:spPr>
        <p:txBody>
          <a:bodyPr anchorCtr="0" anchor="t" bIns="0" lIns="0" spcFirstLastPara="1" rIns="0" wrap="square" tIns="0">
            <a:noAutofit/>
          </a:bodyPr>
          <a:lstStyle>
            <a:lvl1pPr indent="-381000" lvl="0" marL="457200" algn="l">
              <a:lnSpc>
                <a:spcPct val="95000"/>
              </a:lnSpc>
              <a:spcBef>
                <a:spcPts val="0"/>
              </a:spcBef>
              <a:spcAft>
                <a:spcPts val="0"/>
              </a:spcAft>
              <a:buClr>
                <a:schemeClr val="lt1"/>
              </a:buClr>
              <a:buSzPts val="2400"/>
              <a:buFont typeface="Calibri"/>
              <a:buChar char="●"/>
              <a:defRPr b="1">
                <a:solidFill>
                  <a:schemeClr val="lt1"/>
                </a:solidFill>
                <a:latin typeface="Calibri"/>
                <a:ea typeface="Calibri"/>
                <a:cs typeface="Calibri"/>
                <a:sym typeface="Calibri"/>
              </a:defRPr>
            </a:lvl1pPr>
            <a:lvl2pPr indent="-381000" lvl="1" marL="9144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2pPr>
            <a:lvl3pPr indent="-381000" lvl="2" marL="13716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3pPr>
            <a:lvl4pPr indent="-381000" lvl="3" marL="18288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4pPr>
            <a:lvl5pPr indent="-381000" lvl="4" marL="22860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5pPr>
            <a:lvl6pPr indent="-381000" lvl="5" marL="27432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6pPr>
            <a:lvl7pPr indent="-381000" lvl="6" marL="32004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7pPr>
            <a:lvl8pPr indent="-381000" lvl="7" marL="36576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8pPr>
            <a:lvl9pPr indent="-381000" lvl="8" marL="4114800" algn="l">
              <a:lnSpc>
                <a:spcPct val="95000"/>
              </a:lnSpc>
              <a:spcBef>
                <a:spcPts val="1100"/>
              </a:spcBef>
              <a:spcAft>
                <a:spcPts val="1100"/>
              </a:spcAft>
              <a:buClr>
                <a:schemeClr val="lt1"/>
              </a:buClr>
              <a:buSzPts val="2400"/>
              <a:buFont typeface="Calibri"/>
              <a:buChar char="■"/>
              <a:defRPr>
                <a:solidFill>
                  <a:schemeClr val="lt1"/>
                </a:solidFill>
                <a:latin typeface="Calibri"/>
                <a:ea typeface="Calibri"/>
                <a:cs typeface="Calibri"/>
                <a:sym typeface="Calibri"/>
              </a:defRPr>
            </a:lvl9pPr>
          </a:lstStyle>
          <a:p/>
        </p:txBody>
      </p:sp>
      <p:sp>
        <p:nvSpPr>
          <p:cNvPr id="249" name="Google Shape;249;p36"/>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200"/>
              <a:buNone/>
              <a:defRPr b="0" sz="3200">
                <a:solidFill>
                  <a:schemeClr val="lt1"/>
                </a:solidFill>
              </a:defRPr>
            </a:lvl1pPr>
            <a:lvl2pPr lvl="1" algn="l">
              <a:lnSpc>
                <a:spcPct val="100000"/>
              </a:lnSpc>
              <a:spcBef>
                <a:spcPts val="40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2 1">
  <p:cSld name="CUSTOM_3_2_1">
    <p:spTree>
      <p:nvGrpSpPr>
        <p:cNvPr id="250" name="Shape 250"/>
        <p:cNvGrpSpPr/>
        <p:nvPr/>
      </p:nvGrpSpPr>
      <p:grpSpPr>
        <a:xfrm>
          <a:off x="0" y="0"/>
          <a:ext cx="0" cy="0"/>
          <a:chOff x="0" y="0"/>
          <a:chExt cx="0" cy="0"/>
        </a:xfrm>
      </p:grpSpPr>
      <p:sp>
        <p:nvSpPr>
          <p:cNvPr id="251" name="Google Shape;251;p37"/>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2" name="Google Shape;252;p37"/>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0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253" name="Google Shape;253;p37"/>
          <p:cNvSpPr txBox="1"/>
          <p:nvPr>
            <p:ph idx="2" type="body"/>
          </p:nvPr>
        </p:nvSpPr>
        <p:spPr>
          <a:xfrm>
            <a:off x="875167" y="2349533"/>
            <a:ext cx="7301700" cy="2631900"/>
          </a:xfrm>
          <a:prstGeom prst="rect">
            <a:avLst/>
          </a:prstGeom>
          <a:noFill/>
          <a:ln>
            <a:noFill/>
          </a:ln>
        </p:spPr>
        <p:txBody>
          <a:bodyPr anchorCtr="0" anchor="t" bIns="0" lIns="0" spcFirstLastPara="1" rIns="0" wrap="square" tIns="0">
            <a:noAutofit/>
          </a:bodyPr>
          <a:lstStyle>
            <a:lvl1pPr indent="-381000" lvl="0" marL="457200" algn="l">
              <a:lnSpc>
                <a:spcPct val="95000"/>
              </a:lnSpc>
              <a:spcBef>
                <a:spcPts val="0"/>
              </a:spcBef>
              <a:spcAft>
                <a:spcPts val="0"/>
              </a:spcAft>
              <a:buClr>
                <a:srgbClr val="404041"/>
              </a:buClr>
              <a:buSzPts val="2400"/>
              <a:buFont typeface="Calibri"/>
              <a:buChar char="●"/>
              <a:defRPr b="1">
                <a:solidFill>
                  <a:srgbClr val="404041"/>
                </a:solidFill>
                <a:latin typeface="Calibri"/>
                <a:ea typeface="Calibri"/>
                <a:cs typeface="Calibri"/>
                <a:sym typeface="Calibri"/>
              </a:defRPr>
            </a:lvl1pPr>
            <a:lvl2pPr indent="-381000" lvl="1" marL="9144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2pPr>
            <a:lvl3pPr indent="-381000" lvl="2" marL="13716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3pPr>
            <a:lvl4pPr indent="-381000" lvl="3" marL="18288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4pPr>
            <a:lvl5pPr indent="-381000" lvl="4" marL="22860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5pPr>
            <a:lvl6pPr indent="-381000" lvl="5" marL="27432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6pPr>
            <a:lvl7pPr indent="-381000" lvl="6" marL="32004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7pPr>
            <a:lvl8pPr indent="-381000" lvl="7" marL="36576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8pPr>
            <a:lvl9pPr indent="-381000" lvl="8" marL="4114800" algn="l">
              <a:lnSpc>
                <a:spcPct val="95000"/>
              </a:lnSpc>
              <a:spcBef>
                <a:spcPts val="1100"/>
              </a:spcBef>
              <a:spcAft>
                <a:spcPts val="1100"/>
              </a:spcAft>
              <a:buClr>
                <a:srgbClr val="404041"/>
              </a:buClr>
              <a:buSzPts val="2400"/>
              <a:buFont typeface="Calibri"/>
              <a:buChar char="■"/>
              <a:defRPr>
                <a:solidFill>
                  <a:srgbClr val="404041"/>
                </a:solidFill>
                <a:latin typeface="Calibri"/>
                <a:ea typeface="Calibri"/>
                <a:cs typeface="Calibri"/>
                <a:sym typeface="Calibri"/>
              </a:defRPr>
            </a:lvl9pPr>
          </a:lstStyle>
          <a:p/>
        </p:txBody>
      </p:sp>
      <p:sp>
        <p:nvSpPr>
          <p:cNvPr id="254" name="Google Shape;254;p37"/>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404041"/>
              </a:buClr>
              <a:buSzPts val="3200"/>
              <a:buNone/>
              <a:defRPr b="0" sz="3200">
                <a:solidFill>
                  <a:srgbClr val="404041"/>
                </a:solidFill>
              </a:defRPr>
            </a:lvl1pPr>
            <a:lvl2pPr lvl="1" algn="l">
              <a:lnSpc>
                <a:spcPct val="100000"/>
              </a:lnSpc>
              <a:spcBef>
                <a:spcPts val="40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Layout">
  <p:cSld name="Custom Layout">
    <p:spTree>
      <p:nvGrpSpPr>
        <p:cNvPr id="258" name="Shape 258"/>
        <p:cNvGrpSpPr/>
        <p:nvPr/>
      </p:nvGrpSpPr>
      <p:grpSpPr>
        <a:xfrm>
          <a:off x="0" y="0"/>
          <a:ext cx="0" cy="0"/>
          <a:chOff x="0" y="0"/>
          <a:chExt cx="0" cy="0"/>
        </a:xfrm>
      </p:grpSpPr>
      <p:pic>
        <p:nvPicPr>
          <p:cNvPr id="259" name="Google Shape;259;p39"/>
          <p:cNvPicPr preferRelativeResize="0"/>
          <p:nvPr/>
        </p:nvPicPr>
        <p:blipFill rotWithShape="1">
          <a:blip r:embed="rId2">
            <a:alphaModFix/>
          </a:blip>
          <a:srcRect b="278" l="0" r="0" t="268"/>
          <a:stretch/>
        </p:blipFill>
        <p:spPr>
          <a:xfrm>
            <a:off x="578569" y="554348"/>
            <a:ext cx="1880468" cy="611319"/>
          </a:xfrm>
          <a:prstGeom prst="rect">
            <a:avLst/>
          </a:prstGeom>
          <a:noFill/>
          <a:ln>
            <a:noFill/>
          </a:ln>
        </p:spPr>
      </p:pic>
      <p:pic>
        <p:nvPicPr>
          <p:cNvPr descr="A person in a white coat looking at a computer screen&#10;&#10;Description automatically generated" id="260" name="Google Shape;260;p39"/>
          <p:cNvPicPr preferRelativeResize="0"/>
          <p:nvPr/>
        </p:nvPicPr>
        <p:blipFill rotWithShape="1">
          <a:blip r:embed="rId3">
            <a:alphaModFix/>
          </a:blip>
          <a:srcRect b="0" l="0" r="0" t="0"/>
          <a:stretch/>
        </p:blipFill>
        <p:spPr>
          <a:xfrm>
            <a:off x="9993110" y="2781300"/>
            <a:ext cx="2240905" cy="2555876"/>
          </a:xfrm>
          <a:prstGeom prst="rect">
            <a:avLst/>
          </a:prstGeom>
          <a:noFill/>
          <a:ln>
            <a:noFill/>
          </a:ln>
        </p:spPr>
      </p:pic>
      <p:pic>
        <p:nvPicPr>
          <p:cNvPr descr="A group of people standing on a reflective surface&#10;&#10;Description automatically generated" id="261" name="Google Shape;261;p39"/>
          <p:cNvPicPr preferRelativeResize="0"/>
          <p:nvPr/>
        </p:nvPicPr>
        <p:blipFill rotWithShape="1">
          <a:blip r:embed="rId4">
            <a:alphaModFix/>
          </a:blip>
          <a:srcRect b="0" l="0" r="0" t="0"/>
          <a:stretch/>
        </p:blipFill>
        <p:spPr>
          <a:xfrm>
            <a:off x="8083347" y="-9816"/>
            <a:ext cx="1657350" cy="1998955"/>
          </a:xfrm>
          <a:prstGeom prst="rect">
            <a:avLst/>
          </a:prstGeom>
          <a:noFill/>
          <a:ln>
            <a:noFill/>
          </a:ln>
        </p:spPr>
      </p:pic>
      <p:pic>
        <p:nvPicPr>
          <p:cNvPr id="262" name="Google Shape;262;p39"/>
          <p:cNvPicPr preferRelativeResize="0"/>
          <p:nvPr/>
        </p:nvPicPr>
        <p:blipFill rotWithShape="1">
          <a:blip r:embed="rId5">
            <a:alphaModFix/>
          </a:blip>
          <a:srcRect b="0" l="0" r="0" t="0"/>
          <a:stretch/>
        </p:blipFill>
        <p:spPr>
          <a:xfrm>
            <a:off x="5298612" y="3933824"/>
            <a:ext cx="1909533" cy="1979614"/>
          </a:xfrm>
          <a:prstGeom prst="rect">
            <a:avLst/>
          </a:prstGeom>
          <a:noFill/>
          <a:ln>
            <a:noFill/>
          </a:ln>
        </p:spPr>
      </p:pic>
      <p:pic>
        <p:nvPicPr>
          <p:cNvPr descr="A group of people in a room&#10;&#10;Description automatically generated" id="263" name="Google Shape;263;p39"/>
          <p:cNvPicPr preferRelativeResize="0"/>
          <p:nvPr/>
        </p:nvPicPr>
        <p:blipFill rotWithShape="1">
          <a:blip r:embed="rId6">
            <a:alphaModFix/>
          </a:blip>
          <a:srcRect b="0" l="0" r="0" t="0"/>
          <a:stretch/>
        </p:blipFill>
        <p:spPr>
          <a:xfrm>
            <a:off x="8082596" y="2241549"/>
            <a:ext cx="1657350" cy="1439863"/>
          </a:xfrm>
          <a:prstGeom prst="rect">
            <a:avLst/>
          </a:prstGeom>
          <a:noFill/>
          <a:ln>
            <a:noFill/>
          </a:ln>
        </p:spPr>
      </p:pic>
      <p:pic>
        <p:nvPicPr>
          <p:cNvPr descr="A person sitting on the beach with a computer&#10;&#10;Description automatically generated" id="264" name="Google Shape;264;p39"/>
          <p:cNvPicPr preferRelativeResize="0"/>
          <p:nvPr/>
        </p:nvPicPr>
        <p:blipFill rotWithShape="1">
          <a:blip r:embed="rId7">
            <a:alphaModFix/>
          </a:blip>
          <a:srcRect b="0" l="0" r="0" t="0"/>
          <a:stretch/>
        </p:blipFill>
        <p:spPr>
          <a:xfrm>
            <a:off x="7468292" y="3933822"/>
            <a:ext cx="2271653" cy="2924178"/>
          </a:xfrm>
          <a:prstGeom prst="rect">
            <a:avLst/>
          </a:prstGeom>
          <a:noFill/>
          <a:ln>
            <a:noFill/>
          </a:ln>
        </p:spPr>
      </p:pic>
      <p:pic>
        <p:nvPicPr>
          <p:cNvPr descr="A few people in white coats in a laboratory&#10;&#10;Description automatically generated" id="265" name="Google Shape;265;p39"/>
          <p:cNvPicPr preferRelativeResize="0"/>
          <p:nvPr/>
        </p:nvPicPr>
        <p:blipFill rotWithShape="1">
          <a:blip r:embed="rId8">
            <a:alphaModFix/>
          </a:blip>
          <a:srcRect b="0" l="0" r="0" t="0"/>
          <a:stretch/>
        </p:blipFill>
        <p:spPr>
          <a:xfrm>
            <a:off x="6203950" y="1663117"/>
            <a:ext cx="1657350" cy="2018295"/>
          </a:xfrm>
          <a:prstGeom prst="rect">
            <a:avLst/>
          </a:prstGeom>
          <a:noFill/>
          <a:ln>
            <a:noFill/>
          </a:ln>
        </p:spPr>
      </p:pic>
      <p:pic>
        <p:nvPicPr>
          <p:cNvPr descr="A group of people standing next to a boat&#10;&#10;Description automatically generated" id="266" name="Google Shape;266;p39"/>
          <p:cNvPicPr preferRelativeResize="0"/>
          <p:nvPr/>
        </p:nvPicPr>
        <p:blipFill rotWithShape="1">
          <a:blip r:embed="rId9">
            <a:alphaModFix/>
          </a:blip>
          <a:srcRect b="0" l="0" r="0" t="0"/>
          <a:stretch/>
        </p:blipFill>
        <p:spPr>
          <a:xfrm>
            <a:off x="9983788" y="542130"/>
            <a:ext cx="1930540" cy="1998955"/>
          </a:xfrm>
          <a:prstGeom prst="rect">
            <a:avLst/>
          </a:prstGeom>
          <a:noFill/>
          <a:ln>
            <a:noFill/>
          </a:ln>
        </p:spPr>
      </p:pic>
      <p:sp>
        <p:nvSpPr>
          <p:cNvPr id="267" name="Google Shape;267;p39"/>
          <p:cNvSpPr txBox="1"/>
          <p:nvPr>
            <p:ph idx="1" type="body"/>
          </p:nvPr>
        </p:nvSpPr>
        <p:spPr>
          <a:xfrm>
            <a:off x="577850" y="1614617"/>
            <a:ext cx="4402200" cy="17595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4000"/>
              <a:buNone/>
              <a:defRPr i="0" sz="4000" u="none" cap="none" strike="noStrike">
                <a:solidFill>
                  <a:schemeClr val="dk1"/>
                </a:solidFill>
              </a:defRPr>
            </a:lvl1pPr>
            <a:lvl2pPr indent="-482600" lvl="1" marL="914400" marR="0" algn="l">
              <a:lnSpc>
                <a:spcPct val="100000"/>
              </a:lnSpc>
              <a:spcBef>
                <a:spcPts val="500"/>
              </a:spcBef>
              <a:spcAft>
                <a:spcPts val="0"/>
              </a:spcAft>
              <a:buClr>
                <a:schemeClr val="dk1"/>
              </a:buClr>
              <a:buSzPts val="4000"/>
              <a:buChar char="•"/>
              <a:defRPr i="0" sz="4000" u="none" cap="none" strike="noStrike">
                <a:solidFill>
                  <a:schemeClr val="dk1"/>
                </a:solidFill>
              </a:defRPr>
            </a:lvl2pPr>
            <a:lvl3pPr indent="-482600" lvl="2" marL="1371600" marR="0" algn="l">
              <a:lnSpc>
                <a:spcPct val="100000"/>
              </a:lnSpc>
              <a:spcBef>
                <a:spcPts val="500"/>
              </a:spcBef>
              <a:spcAft>
                <a:spcPts val="0"/>
              </a:spcAft>
              <a:buClr>
                <a:schemeClr val="dk1"/>
              </a:buClr>
              <a:buSzPts val="4000"/>
              <a:buChar char="•"/>
              <a:defRPr i="0" sz="4000" u="none" cap="none" strike="noStrike">
                <a:solidFill>
                  <a:schemeClr val="dk1"/>
                </a:solidFill>
              </a:defRPr>
            </a:lvl3pPr>
            <a:lvl4pPr indent="-482600" lvl="3" marL="1828800" marR="0" algn="l">
              <a:lnSpc>
                <a:spcPct val="100000"/>
              </a:lnSpc>
              <a:spcBef>
                <a:spcPts val="500"/>
              </a:spcBef>
              <a:spcAft>
                <a:spcPts val="0"/>
              </a:spcAft>
              <a:buClr>
                <a:schemeClr val="dk1"/>
              </a:buClr>
              <a:buSzPts val="4000"/>
              <a:buChar char="•"/>
              <a:defRPr i="0" sz="4000" u="none" cap="none" strike="noStrike">
                <a:solidFill>
                  <a:schemeClr val="dk1"/>
                </a:solidFill>
              </a:defRPr>
            </a:lvl4pPr>
            <a:lvl5pPr indent="-482600" lvl="4" marL="2286000" marR="0" algn="l">
              <a:lnSpc>
                <a:spcPct val="100000"/>
              </a:lnSpc>
              <a:spcBef>
                <a:spcPts val="500"/>
              </a:spcBef>
              <a:spcAft>
                <a:spcPts val="0"/>
              </a:spcAft>
              <a:buClr>
                <a:schemeClr val="dk1"/>
              </a:buClr>
              <a:buSzPts val="4000"/>
              <a:buChar char="•"/>
              <a:defRPr i="0" sz="4000" u="none" cap="none" strike="noStrike">
                <a:solidFill>
                  <a:schemeClr val="dk1"/>
                </a:solidFill>
              </a:defRPr>
            </a:lvl5pPr>
            <a:lvl6pPr indent="-342900" lvl="5" marL="2743200" marR="0" algn="l">
              <a:lnSpc>
                <a:spcPct val="10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68" name="Google Shape;268;p39"/>
          <p:cNvSpPr txBox="1"/>
          <p:nvPr>
            <p:ph idx="2" type="body"/>
          </p:nvPr>
        </p:nvSpPr>
        <p:spPr>
          <a:xfrm>
            <a:off x="587375" y="4435519"/>
            <a:ext cx="4392600" cy="1416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chemeClr val="dk1"/>
              </a:buClr>
              <a:buSzPts val="1400"/>
              <a:buNone/>
              <a:defRPr b="1" i="0" sz="1400" u="none" cap="none" strike="noStrike">
                <a:solidFill>
                  <a:schemeClr val="dk1"/>
                </a:solidFill>
              </a:defRPr>
            </a:lvl1pPr>
            <a:lvl2pPr indent="-330200" lvl="1" marL="914400" marR="0" algn="l">
              <a:lnSpc>
                <a:spcPct val="90000"/>
              </a:lnSpc>
              <a:spcBef>
                <a:spcPts val="500"/>
              </a:spcBef>
              <a:spcAft>
                <a:spcPts val="0"/>
              </a:spcAft>
              <a:buClr>
                <a:schemeClr val="dk1"/>
              </a:buClr>
              <a:buSzPts val="1600"/>
              <a:buChar char="•"/>
              <a:defRPr b="1" i="0" sz="1600" u="none" cap="none" strike="noStrike">
                <a:solidFill>
                  <a:schemeClr val="dk1"/>
                </a:solidFill>
              </a:defRPr>
            </a:lvl2pPr>
            <a:lvl3pPr indent="-317500" lvl="2" marL="1371600" marR="0" algn="l">
              <a:lnSpc>
                <a:spcPct val="90000"/>
              </a:lnSpc>
              <a:spcBef>
                <a:spcPts val="500"/>
              </a:spcBef>
              <a:spcAft>
                <a:spcPts val="0"/>
              </a:spcAft>
              <a:buClr>
                <a:schemeClr val="dk1"/>
              </a:buClr>
              <a:buSzPts val="1400"/>
              <a:buChar char="•"/>
              <a:defRPr b="1" i="0" sz="1400" u="none" cap="none" strike="noStrike">
                <a:solidFill>
                  <a:schemeClr val="dk1"/>
                </a:solidFill>
              </a:defRPr>
            </a:lvl3pPr>
            <a:lvl4pPr indent="-304800" lvl="3" marL="1828800" marR="0" algn="l">
              <a:lnSpc>
                <a:spcPct val="90000"/>
              </a:lnSpc>
              <a:spcBef>
                <a:spcPts val="500"/>
              </a:spcBef>
              <a:spcAft>
                <a:spcPts val="0"/>
              </a:spcAft>
              <a:buClr>
                <a:schemeClr val="dk1"/>
              </a:buClr>
              <a:buSzPts val="1200"/>
              <a:buChar char="•"/>
              <a:defRPr b="1" i="0" sz="1200" u="none" cap="none" strike="noStrike">
                <a:solidFill>
                  <a:schemeClr val="dk1"/>
                </a:solidFill>
              </a:defRPr>
            </a:lvl4pPr>
            <a:lvl5pPr indent="-304800" lvl="4" marL="2286000" marR="0" algn="l">
              <a:lnSpc>
                <a:spcPct val="90000"/>
              </a:lnSpc>
              <a:spcBef>
                <a:spcPts val="500"/>
              </a:spcBef>
              <a:spcAft>
                <a:spcPts val="0"/>
              </a:spcAft>
              <a:buClr>
                <a:schemeClr val="dk1"/>
              </a:buClr>
              <a:buSzPts val="1200"/>
              <a:buChar char="•"/>
              <a:defRPr b="1" i="0" sz="1200" u="none" cap="none" strike="noStrike">
                <a:solidFill>
                  <a:schemeClr val="dk1"/>
                </a:solidFill>
              </a:defRPr>
            </a:lvl5pPr>
            <a:lvl6pPr indent="-342900" lvl="5" marL="2743200" marR="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69" name="Google Shape;269;p39"/>
          <p:cNvSpPr txBox="1"/>
          <p:nvPr>
            <p:ph idx="3" type="body"/>
          </p:nvPr>
        </p:nvSpPr>
        <p:spPr>
          <a:xfrm>
            <a:off x="587374" y="4639962"/>
            <a:ext cx="3744900" cy="4098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1000"/>
              </a:spcBef>
              <a:spcAft>
                <a:spcPts val="0"/>
              </a:spcAft>
              <a:buClr>
                <a:schemeClr val="dk1"/>
              </a:buClr>
              <a:buSzPts val="1600"/>
              <a:buNone/>
              <a:defRPr i="0" sz="1600" u="none" cap="none" strike="noStrike">
                <a:solidFill>
                  <a:schemeClr val="dk1"/>
                </a:solidFill>
              </a:defRPr>
            </a:lvl1pPr>
            <a:lvl2pPr indent="-381000" lvl="1" marL="914400" marR="0" algn="l">
              <a:lnSpc>
                <a:spcPct val="90000"/>
              </a:lnSpc>
              <a:spcBef>
                <a:spcPts val="500"/>
              </a:spcBef>
              <a:spcAft>
                <a:spcPts val="0"/>
              </a:spcAft>
              <a:buClr>
                <a:schemeClr val="dk1"/>
              </a:buClr>
              <a:buSzPts val="2400"/>
              <a:buChar char="•"/>
              <a:defRPr i="0" sz="2400" u="none" cap="none" strike="noStrike">
                <a:solidFill>
                  <a:schemeClr val="dk1"/>
                </a:solidFill>
              </a:defRPr>
            </a:lvl2pPr>
            <a:lvl3pPr indent="-355600" lvl="2" marL="1371600" marR="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70" name="Google Shape;270;p39"/>
          <p:cNvSpPr txBox="1"/>
          <p:nvPr/>
        </p:nvSpPr>
        <p:spPr>
          <a:xfrm>
            <a:off x="10149752" y="6315109"/>
            <a:ext cx="1620300" cy="138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GB" sz="1000" u="none" cap="none" strike="noStrike">
                <a:solidFill>
                  <a:schemeClr val="dk1"/>
                </a:solidFill>
                <a:latin typeface="Arial"/>
                <a:ea typeface="Arial"/>
                <a:cs typeface="Arial"/>
                <a:sym typeface="Arial"/>
              </a:rPr>
              <a:t>ARDC is enabled by NCRIS</a:t>
            </a:r>
            <a:endParaRPr/>
          </a:p>
        </p:txBody>
      </p:sp>
      <p:pic>
        <p:nvPicPr>
          <p:cNvPr id="271" name="Google Shape;271;p39"/>
          <p:cNvPicPr preferRelativeResize="0"/>
          <p:nvPr/>
        </p:nvPicPr>
        <p:blipFill rotWithShape="1">
          <a:blip r:embed="rId10">
            <a:alphaModFix/>
          </a:blip>
          <a:srcRect b="9" l="0" r="0" t="9"/>
          <a:stretch/>
        </p:blipFill>
        <p:spPr>
          <a:xfrm>
            <a:off x="10010978" y="5684497"/>
            <a:ext cx="1921542" cy="45788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Left - Text right">
  <p:cSld name="16_Title Slide">
    <p:spTree>
      <p:nvGrpSpPr>
        <p:cNvPr id="272" name="Shape 272"/>
        <p:cNvGrpSpPr/>
        <p:nvPr/>
      </p:nvGrpSpPr>
      <p:grpSpPr>
        <a:xfrm>
          <a:off x="0" y="0"/>
          <a:ext cx="0" cy="0"/>
          <a:chOff x="0" y="0"/>
          <a:chExt cx="0" cy="0"/>
        </a:xfrm>
      </p:grpSpPr>
      <p:pic>
        <p:nvPicPr>
          <p:cNvPr id="273" name="Google Shape;273;p40"/>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
        <p:nvSpPr>
          <p:cNvPr id="274" name="Google Shape;274;p40"/>
          <p:cNvSpPr txBox="1"/>
          <p:nvPr>
            <p:ph idx="1" type="body"/>
          </p:nvPr>
        </p:nvSpPr>
        <p:spPr>
          <a:xfrm>
            <a:off x="660082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95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9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algn="l">
              <a:lnSpc>
                <a:spcPct val="9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algn="l">
              <a:lnSpc>
                <a:spcPct val="9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algn="l">
              <a:lnSpc>
                <a:spcPct val="9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algn="l">
              <a:lnSpc>
                <a:spcPct val="9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algn="l">
              <a:lnSpc>
                <a:spcPct val="9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algn="l">
              <a:lnSpc>
                <a:spcPct val="9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algn="l">
              <a:lnSpc>
                <a:spcPct val="9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275" name="Google Shape;275;p40"/>
          <p:cNvSpPr txBox="1"/>
          <p:nvPr>
            <p:ph idx="2" type="body"/>
          </p:nvPr>
        </p:nvSpPr>
        <p:spPr>
          <a:xfrm>
            <a:off x="660082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276" name="Google Shape;276;p40"/>
          <p:cNvSpPr/>
          <p:nvPr>
            <p:ph idx="3" type="pic"/>
          </p:nvPr>
        </p:nvSpPr>
        <p:spPr>
          <a:xfrm>
            <a:off x="2460626" y="4221163"/>
            <a:ext cx="2879700" cy="1692300"/>
          </a:xfrm>
          <a:prstGeom prst="rect">
            <a:avLst/>
          </a:prstGeom>
          <a:solidFill>
            <a:srgbClr val="D0CECE"/>
          </a:solidFill>
          <a:ln>
            <a:noFill/>
          </a:ln>
        </p:spPr>
      </p:sp>
      <p:sp>
        <p:nvSpPr>
          <p:cNvPr id="277" name="Google Shape;277;p40"/>
          <p:cNvSpPr/>
          <p:nvPr>
            <p:ph idx="4" type="pic"/>
          </p:nvPr>
        </p:nvSpPr>
        <p:spPr>
          <a:xfrm>
            <a:off x="3071814" y="0"/>
            <a:ext cx="2879700" cy="3933900"/>
          </a:xfrm>
          <a:prstGeom prst="rect">
            <a:avLst/>
          </a:prstGeom>
          <a:solidFill>
            <a:srgbClr val="D0CECE"/>
          </a:solidFill>
          <a:ln>
            <a:noFill/>
          </a:ln>
        </p:spPr>
      </p:sp>
      <p:sp>
        <p:nvSpPr>
          <p:cNvPr id="278" name="Google Shape;278;p40"/>
          <p:cNvSpPr/>
          <p:nvPr>
            <p:ph idx="5" type="pic"/>
          </p:nvPr>
        </p:nvSpPr>
        <p:spPr>
          <a:xfrm>
            <a:off x="0" y="1412875"/>
            <a:ext cx="2819400" cy="2520900"/>
          </a:xfrm>
          <a:prstGeom prst="rect">
            <a:avLst/>
          </a:prstGeom>
          <a:solidFill>
            <a:srgbClr val="D0CECE"/>
          </a:solidFill>
          <a:ln>
            <a:noFill/>
          </a:ln>
        </p:spPr>
      </p:sp>
      <p:sp>
        <p:nvSpPr>
          <p:cNvPr id="279" name="Google Shape;279;p40"/>
          <p:cNvSpPr/>
          <p:nvPr>
            <p:ph idx="6" type="pic"/>
          </p:nvPr>
        </p:nvSpPr>
        <p:spPr>
          <a:xfrm>
            <a:off x="590575" y="4221163"/>
            <a:ext cx="1617600" cy="2636700"/>
          </a:xfrm>
          <a:prstGeom prst="rect">
            <a:avLst/>
          </a:prstGeom>
          <a:solidFill>
            <a:srgbClr val="D0CECE"/>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Slim Image Right ">
  <p:cSld name="10_Title Slide">
    <p:spTree>
      <p:nvGrpSpPr>
        <p:cNvPr id="280" name="Shape 280"/>
        <p:cNvGrpSpPr/>
        <p:nvPr/>
      </p:nvGrpSpPr>
      <p:grpSpPr>
        <a:xfrm>
          <a:off x="0" y="0"/>
          <a:ext cx="0" cy="0"/>
          <a:chOff x="0" y="0"/>
          <a:chExt cx="0" cy="0"/>
        </a:xfrm>
      </p:grpSpPr>
      <p:sp>
        <p:nvSpPr>
          <p:cNvPr id="281" name="Google Shape;281;p41"/>
          <p:cNvSpPr/>
          <p:nvPr>
            <p:ph idx="2" type="pic"/>
          </p:nvPr>
        </p:nvSpPr>
        <p:spPr>
          <a:xfrm>
            <a:off x="6843900" y="1412874"/>
            <a:ext cx="3500100" cy="5445000"/>
          </a:xfrm>
          <a:prstGeom prst="rect">
            <a:avLst/>
          </a:prstGeom>
          <a:solidFill>
            <a:srgbClr val="D0CECE"/>
          </a:solidFill>
          <a:ln>
            <a:noFill/>
          </a:ln>
        </p:spPr>
      </p:sp>
      <p:sp>
        <p:nvSpPr>
          <p:cNvPr id="282" name="Google Shape;282;p41"/>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95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95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95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95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95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95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95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95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95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283" name="Google Shape;283;p41"/>
          <p:cNvSpPr txBox="1"/>
          <p:nvPr>
            <p:ph idx="3"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284" name="Google Shape;284;p41"/>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Text Box">
  <p:cSld name="10_Title Slide_1">
    <p:spTree>
      <p:nvGrpSpPr>
        <p:cNvPr id="39" name="Shape 39"/>
        <p:cNvGrpSpPr/>
        <p:nvPr/>
      </p:nvGrpSpPr>
      <p:grpSpPr>
        <a:xfrm>
          <a:off x="0" y="0"/>
          <a:ext cx="0" cy="0"/>
          <a:chOff x="0" y="0"/>
          <a:chExt cx="0" cy="0"/>
        </a:xfrm>
      </p:grpSpPr>
      <p:pic>
        <p:nvPicPr>
          <p:cNvPr id="40" name="Google Shape;40;p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Text Box">
  <p:cSld name="10_Title Slide_1">
    <p:spTree>
      <p:nvGrpSpPr>
        <p:cNvPr id="285" name="Shape 285"/>
        <p:cNvGrpSpPr/>
        <p:nvPr/>
      </p:nvGrpSpPr>
      <p:grpSpPr>
        <a:xfrm>
          <a:off x="0" y="0"/>
          <a:ext cx="0" cy="0"/>
          <a:chOff x="0" y="0"/>
          <a:chExt cx="0" cy="0"/>
        </a:xfrm>
      </p:grpSpPr>
      <p:pic>
        <p:nvPicPr>
          <p:cNvPr id="286" name="Google Shape;286;p42"/>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Text Box / No Logo">
  <p:cSld name="10_Title Slide_1_1">
    <p:spTree>
      <p:nvGrpSpPr>
        <p:cNvPr id="287" name="Shape 287"/>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Sans Logo">
  <p:cSld name="Title Slide">
    <p:spTree>
      <p:nvGrpSpPr>
        <p:cNvPr id="288" name="Shape 288"/>
        <p:cNvGrpSpPr/>
        <p:nvPr/>
      </p:nvGrpSpPr>
      <p:grpSpPr>
        <a:xfrm>
          <a:off x="0" y="0"/>
          <a:ext cx="0" cy="0"/>
          <a:chOff x="0" y="0"/>
          <a:chExt cx="0" cy="0"/>
        </a:xfrm>
      </p:grpSpPr>
      <p:sp>
        <p:nvSpPr>
          <p:cNvPr id="289" name="Google Shape;289;p44"/>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290" name="Google Shape;290;p44"/>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Left Aligned">
  <p:cSld name="20_Title Slide">
    <p:spTree>
      <p:nvGrpSpPr>
        <p:cNvPr id="291" name="Shape 291"/>
        <p:cNvGrpSpPr/>
        <p:nvPr/>
      </p:nvGrpSpPr>
      <p:grpSpPr>
        <a:xfrm>
          <a:off x="0" y="0"/>
          <a:ext cx="0" cy="0"/>
          <a:chOff x="0" y="0"/>
          <a:chExt cx="0" cy="0"/>
        </a:xfrm>
      </p:grpSpPr>
      <p:sp>
        <p:nvSpPr>
          <p:cNvPr id="292" name="Google Shape;292;p45"/>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293" name="Google Shape;293;p45"/>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2 Columns">
  <p:cSld name="20_Title Slide_1">
    <p:spTree>
      <p:nvGrpSpPr>
        <p:cNvPr id="294" name="Shape 294"/>
        <p:cNvGrpSpPr/>
        <p:nvPr/>
      </p:nvGrpSpPr>
      <p:grpSpPr>
        <a:xfrm>
          <a:off x="0" y="0"/>
          <a:ext cx="0" cy="0"/>
          <a:chOff x="0" y="0"/>
          <a:chExt cx="0" cy="0"/>
        </a:xfrm>
      </p:grpSpPr>
      <p:sp>
        <p:nvSpPr>
          <p:cNvPr id="295" name="Google Shape;295;p46"/>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296" name="Google Shape;296;p46"/>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297" name="Google Shape;297;p46"/>
          <p:cNvSpPr txBox="1"/>
          <p:nvPr>
            <p:ph idx="3" type="body"/>
          </p:nvPr>
        </p:nvSpPr>
        <p:spPr>
          <a:xfrm>
            <a:off x="6203950"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000"/>
              <a:buNone/>
              <a:defRPr i="0" sz="3000" u="none" cap="none" strike="noStrike">
                <a:solidFill>
                  <a:schemeClr val="dk1"/>
                </a:solidFill>
              </a:defRPr>
            </a:lvl1pPr>
            <a:lvl2pPr indent="-419100" lvl="1" marL="914400" marR="0" algn="l">
              <a:lnSpc>
                <a:spcPct val="100000"/>
              </a:lnSpc>
              <a:spcBef>
                <a:spcPts val="500"/>
              </a:spcBef>
              <a:spcAft>
                <a:spcPts val="0"/>
              </a:spcAft>
              <a:buClr>
                <a:schemeClr val="dk1"/>
              </a:buClr>
              <a:buSzPts val="3000"/>
              <a:buChar char="•"/>
              <a:defRPr i="0" sz="3000" u="none" cap="none" strike="noStrike">
                <a:solidFill>
                  <a:schemeClr val="dk1"/>
                </a:solidFill>
              </a:defRPr>
            </a:lvl2pPr>
            <a:lvl3pPr indent="-419100" lvl="2" marL="1371600" marR="0" algn="l">
              <a:lnSpc>
                <a:spcPct val="100000"/>
              </a:lnSpc>
              <a:spcBef>
                <a:spcPts val="500"/>
              </a:spcBef>
              <a:spcAft>
                <a:spcPts val="0"/>
              </a:spcAft>
              <a:buClr>
                <a:schemeClr val="dk1"/>
              </a:buClr>
              <a:buSzPts val="3000"/>
              <a:buChar char="•"/>
              <a:defRPr i="0" sz="3000" u="none" cap="none" strike="noStrike">
                <a:solidFill>
                  <a:schemeClr val="dk1"/>
                </a:solidFill>
              </a:defRPr>
            </a:lvl3pPr>
            <a:lvl4pPr indent="-419100" lvl="3" marL="1828800" marR="0" algn="l">
              <a:lnSpc>
                <a:spcPct val="100000"/>
              </a:lnSpc>
              <a:spcBef>
                <a:spcPts val="500"/>
              </a:spcBef>
              <a:spcAft>
                <a:spcPts val="0"/>
              </a:spcAft>
              <a:buClr>
                <a:schemeClr val="dk1"/>
              </a:buClr>
              <a:buSzPts val="3000"/>
              <a:buChar char="•"/>
              <a:defRPr i="0" sz="3000" u="none" cap="none" strike="noStrike">
                <a:solidFill>
                  <a:schemeClr val="dk1"/>
                </a:solidFill>
              </a:defRPr>
            </a:lvl4pPr>
            <a:lvl5pPr indent="-419100" lvl="4" marL="2286000" marR="0" algn="l">
              <a:lnSpc>
                <a:spcPct val="100000"/>
              </a:lnSpc>
              <a:spcBef>
                <a:spcPts val="500"/>
              </a:spcBef>
              <a:spcAft>
                <a:spcPts val="0"/>
              </a:spcAft>
              <a:buClr>
                <a:schemeClr val="dk1"/>
              </a:buClr>
              <a:buSzPts val="3000"/>
              <a:buChar char="•"/>
              <a:defRPr i="0" sz="3000" u="none" cap="none" strike="noStrike">
                <a:solidFill>
                  <a:schemeClr val="dk1"/>
                </a:solidFill>
              </a:defRPr>
            </a:lvl5pPr>
            <a:lvl6pPr indent="-419100" lvl="5" marL="2743200" marR="0" algn="l">
              <a:lnSpc>
                <a:spcPct val="100000"/>
              </a:lnSpc>
              <a:spcBef>
                <a:spcPts val="500"/>
              </a:spcBef>
              <a:spcAft>
                <a:spcPts val="0"/>
              </a:spcAft>
              <a:buClr>
                <a:schemeClr val="dk1"/>
              </a:buClr>
              <a:buSzPts val="3000"/>
              <a:buChar char="•"/>
              <a:defRPr i="0" sz="3000" u="none" cap="none" strike="noStrike">
                <a:solidFill>
                  <a:schemeClr val="dk1"/>
                </a:solidFill>
              </a:defRPr>
            </a:lvl6pPr>
            <a:lvl7pPr indent="-419100" lvl="6" marL="3200400" marR="0" algn="l">
              <a:lnSpc>
                <a:spcPct val="100000"/>
              </a:lnSpc>
              <a:spcBef>
                <a:spcPts val="500"/>
              </a:spcBef>
              <a:spcAft>
                <a:spcPts val="0"/>
              </a:spcAft>
              <a:buClr>
                <a:schemeClr val="dk1"/>
              </a:buClr>
              <a:buSzPts val="3000"/>
              <a:buChar char="•"/>
              <a:defRPr i="0" sz="3000" u="none" cap="none" strike="noStrike">
                <a:solidFill>
                  <a:schemeClr val="dk1"/>
                </a:solidFill>
              </a:defRPr>
            </a:lvl7pPr>
            <a:lvl8pPr indent="-419100" lvl="7" marL="3657600" marR="0" algn="l">
              <a:lnSpc>
                <a:spcPct val="100000"/>
              </a:lnSpc>
              <a:spcBef>
                <a:spcPts val="500"/>
              </a:spcBef>
              <a:spcAft>
                <a:spcPts val="0"/>
              </a:spcAft>
              <a:buClr>
                <a:schemeClr val="dk1"/>
              </a:buClr>
              <a:buSzPts val="3000"/>
              <a:buChar char="•"/>
              <a:defRPr i="0" sz="3000" u="none" cap="none" strike="noStrike">
                <a:solidFill>
                  <a:schemeClr val="dk1"/>
                </a:solidFill>
              </a:defRPr>
            </a:lvl8pPr>
            <a:lvl9pPr indent="-419100" lvl="8" marL="4114800" marR="0" algn="l">
              <a:lnSpc>
                <a:spcPct val="100000"/>
              </a:lnSpc>
              <a:spcBef>
                <a:spcPts val="500"/>
              </a:spcBef>
              <a:spcAft>
                <a:spcPts val="0"/>
              </a:spcAft>
              <a:buClr>
                <a:schemeClr val="dk1"/>
              </a:buClr>
              <a:buSzPts val="3000"/>
              <a:buChar char="•"/>
              <a:defRPr i="0" sz="3000" u="none" cap="none" strike="noStrike">
                <a:solidFill>
                  <a:schemeClr val="dk1"/>
                </a:solidFill>
              </a:defRPr>
            </a:lvl9pPr>
          </a:lstStyle>
          <a:p/>
        </p:txBody>
      </p:sp>
      <p:pic>
        <p:nvPicPr>
          <p:cNvPr id="298" name="Google Shape;298;p46"/>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Logo">
  <p:cSld name="22_Title Slide">
    <p:spTree>
      <p:nvGrpSpPr>
        <p:cNvPr id="299" name="Shape 299"/>
        <p:cNvGrpSpPr/>
        <p:nvPr/>
      </p:nvGrpSpPr>
      <p:grpSpPr>
        <a:xfrm>
          <a:off x="0" y="0"/>
          <a:ext cx="0" cy="0"/>
          <a:chOff x="0" y="0"/>
          <a:chExt cx="0" cy="0"/>
        </a:xfrm>
      </p:grpSpPr>
      <p:sp>
        <p:nvSpPr>
          <p:cNvPr id="300" name="Google Shape;300;p47"/>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01" name="Google Shape;301;p47"/>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302" name="Google Shape;302;p47"/>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hree images Right">
  <p:cSld name="4_Title Slide">
    <p:spTree>
      <p:nvGrpSpPr>
        <p:cNvPr id="303" name="Shape 303"/>
        <p:cNvGrpSpPr/>
        <p:nvPr/>
      </p:nvGrpSpPr>
      <p:grpSpPr>
        <a:xfrm>
          <a:off x="0" y="0"/>
          <a:ext cx="0" cy="0"/>
          <a:chOff x="0" y="0"/>
          <a:chExt cx="0" cy="0"/>
        </a:xfrm>
      </p:grpSpPr>
      <p:sp>
        <p:nvSpPr>
          <p:cNvPr id="304" name="Google Shape;304;p48"/>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05" name="Google Shape;305;p48"/>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06" name="Google Shape;306;p48"/>
          <p:cNvSpPr/>
          <p:nvPr>
            <p:ph idx="3" type="pic"/>
          </p:nvPr>
        </p:nvSpPr>
        <p:spPr>
          <a:xfrm>
            <a:off x="6600825" y="1"/>
            <a:ext cx="2482800" cy="3924300"/>
          </a:xfrm>
          <a:prstGeom prst="rect">
            <a:avLst/>
          </a:prstGeom>
          <a:solidFill>
            <a:srgbClr val="D0CECE"/>
          </a:solidFill>
          <a:ln>
            <a:noFill/>
          </a:ln>
        </p:spPr>
      </p:sp>
      <p:sp>
        <p:nvSpPr>
          <p:cNvPr id="307" name="Google Shape;307;p48"/>
          <p:cNvSpPr/>
          <p:nvPr>
            <p:ph idx="4" type="pic"/>
          </p:nvPr>
        </p:nvSpPr>
        <p:spPr>
          <a:xfrm>
            <a:off x="7212012" y="4221163"/>
            <a:ext cx="1871700" cy="2636700"/>
          </a:xfrm>
          <a:prstGeom prst="rect">
            <a:avLst/>
          </a:prstGeom>
          <a:solidFill>
            <a:srgbClr val="D0CECE"/>
          </a:solidFill>
          <a:ln>
            <a:noFill/>
          </a:ln>
        </p:spPr>
      </p:sp>
      <p:sp>
        <p:nvSpPr>
          <p:cNvPr id="308" name="Google Shape;308;p48"/>
          <p:cNvSpPr/>
          <p:nvPr>
            <p:ph idx="5" type="pic"/>
          </p:nvPr>
        </p:nvSpPr>
        <p:spPr>
          <a:xfrm>
            <a:off x="9336088" y="1989138"/>
            <a:ext cx="2289600" cy="3933900"/>
          </a:xfrm>
          <a:prstGeom prst="rect">
            <a:avLst/>
          </a:prstGeom>
          <a:solidFill>
            <a:srgbClr val="D0CECE"/>
          </a:solidFill>
          <a:ln>
            <a:noFill/>
          </a:ln>
        </p:spPr>
      </p:sp>
      <p:pic>
        <p:nvPicPr>
          <p:cNvPr id="309" name="Google Shape;309;p48"/>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Three Images in Columns">
  <p:cSld name="2_Title Slide">
    <p:spTree>
      <p:nvGrpSpPr>
        <p:cNvPr id="310" name="Shape 310"/>
        <p:cNvGrpSpPr/>
        <p:nvPr/>
      </p:nvGrpSpPr>
      <p:grpSpPr>
        <a:xfrm>
          <a:off x="0" y="0"/>
          <a:ext cx="0" cy="0"/>
          <a:chOff x="0" y="0"/>
          <a:chExt cx="0" cy="0"/>
        </a:xfrm>
      </p:grpSpPr>
      <p:sp>
        <p:nvSpPr>
          <p:cNvPr id="311" name="Google Shape;311;p49"/>
          <p:cNvSpPr txBox="1"/>
          <p:nvPr>
            <p:ph idx="1" type="body"/>
          </p:nvPr>
        </p:nvSpPr>
        <p:spPr>
          <a:xfrm>
            <a:off x="587375" y="1379774"/>
            <a:ext cx="24843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312" name="Google Shape;312;p49"/>
          <p:cNvSpPr txBox="1"/>
          <p:nvPr>
            <p:ph idx="2" type="body"/>
          </p:nvPr>
        </p:nvSpPr>
        <p:spPr>
          <a:xfrm>
            <a:off x="587375" y="2528888"/>
            <a:ext cx="24843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13" name="Google Shape;313;p49"/>
          <p:cNvSpPr/>
          <p:nvPr>
            <p:ph idx="3" type="pic"/>
          </p:nvPr>
        </p:nvSpPr>
        <p:spPr>
          <a:xfrm>
            <a:off x="3467100" y="1412874"/>
            <a:ext cx="2534100" cy="5445000"/>
          </a:xfrm>
          <a:prstGeom prst="rect">
            <a:avLst/>
          </a:prstGeom>
          <a:solidFill>
            <a:srgbClr val="D0CECE"/>
          </a:solidFill>
          <a:ln>
            <a:noFill/>
          </a:ln>
        </p:spPr>
      </p:sp>
      <p:sp>
        <p:nvSpPr>
          <p:cNvPr id="314" name="Google Shape;314;p49"/>
          <p:cNvSpPr/>
          <p:nvPr>
            <p:ph idx="4" type="pic"/>
          </p:nvPr>
        </p:nvSpPr>
        <p:spPr>
          <a:xfrm>
            <a:off x="6251489" y="1412874"/>
            <a:ext cx="2534100" cy="5445000"/>
          </a:xfrm>
          <a:prstGeom prst="rect">
            <a:avLst/>
          </a:prstGeom>
          <a:solidFill>
            <a:srgbClr val="D0CECE"/>
          </a:solidFill>
          <a:ln>
            <a:noFill/>
          </a:ln>
        </p:spPr>
      </p:sp>
      <p:sp>
        <p:nvSpPr>
          <p:cNvPr id="315" name="Google Shape;315;p49"/>
          <p:cNvSpPr/>
          <p:nvPr>
            <p:ph idx="5" type="pic"/>
          </p:nvPr>
        </p:nvSpPr>
        <p:spPr>
          <a:xfrm>
            <a:off x="9023200" y="1412874"/>
            <a:ext cx="2596200" cy="5445000"/>
          </a:xfrm>
          <a:prstGeom prst="rect">
            <a:avLst/>
          </a:prstGeom>
          <a:solidFill>
            <a:srgbClr val="D0CECE"/>
          </a:solidFill>
          <a:ln>
            <a:noFill/>
          </a:ln>
        </p:spPr>
      </p:sp>
      <p:pic>
        <p:nvPicPr>
          <p:cNvPr id="316" name="Google Shape;316;p4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Large Image">
  <p:cSld name="5_Title Slide">
    <p:spTree>
      <p:nvGrpSpPr>
        <p:cNvPr id="317" name="Shape 317"/>
        <p:cNvGrpSpPr/>
        <p:nvPr/>
      </p:nvGrpSpPr>
      <p:grpSpPr>
        <a:xfrm>
          <a:off x="0" y="0"/>
          <a:ext cx="0" cy="0"/>
          <a:chOff x="0" y="0"/>
          <a:chExt cx="0" cy="0"/>
        </a:xfrm>
      </p:grpSpPr>
      <p:sp>
        <p:nvSpPr>
          <p:cNvPr id="318" name="Google Shape;318;p50"/>
          <p:cNvSpPr txBox="1"/>
          <p:nvPr>
            <p:ph idx="1" type="body"/>
          </p:nvPr>
        </p:nvSpPr>
        <p:spPr>
          <a:xfrm>
            <a:off x="587375" y="1379774"/>
            <a:ext cx="24843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19" name="Google Shape;319;p50"/>
          <p:cNvSpPr txBox="1"/>
          <p:nvPr>
            <p:ph idx="2" type="body"/>
          </p:nvPr>
        </p:nvSpPr>
        <p:spPr>
          <a:xfrm>
            <a:off x="587375" y="2528888"/>
            <a:ext cx="24843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20" name="Google Shape;320;p50"/>
          <p:cNvSpPr/>
          <p:nvPr>
            <p:ph idx="3" type="pic"/>
          </p:nvPr>
        </p:nvSpPr>
        <p:spPr>
          <a:xfrm>
            <a:off x="3467100" y="1412874"/>
            <a:ext cx="8145300" cy="5445000"/>
          </a:xfrm>
          <a:prstGeom prst="rect">
            <a:avLst/>
          </a:prstGeom>
          <a:solidFill>
            <a:srgbClr val="D0CECE"/>
          </a:solidFill>
          <a:ln>
            <a:noFill/>
          </a:ln>
        </p:spPr>
      </p:sp>
      <p:pic>
        <p:nvPicPr>
          <p:cNvPr id="321" name="Google Shape;321;p50"/>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Four Images Right">
  <p:cSld name="9_Title Slide">
    <p:spTree>
      <p:nvGrpSpPr>
        <p:cNvPr id="322" name="Shape 322"/>
        <p:cNvGrpSpPr/>
        <p:nvPr/>
      </p:nvGrpSpPr>
      <p:grpSpPr>
        <a:xfrm>
          <a:off x="0" y="0"/>
          <a:ext cx="0" cy="0"/>
          <a:chOff x="0" y="0"/>
          <a:chExt cx="0" cy="0"/>
        </a:xfrm>
      </p:grpSpPr>
      <p:sp>
        <p:nvSpPr>
          <p:cNvPr id="323" name="Google Shape;323;p51"/>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24" name="Google Shape;324;p51"/>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25" name="Google Shape;325;p51"/>
          <p:cNvSpPr/>
          <p:nvPr>
            <p:ph idx="3" type="pic"/>
          </p:nvPr>
        </p:nvSpPr>
        <p:spPr>
          <a:xfrm>
            <a:off x="7464425" y="-1"/>
            <a:ext cx="2274000" cy="3681300"/>
          </a:xfrm>
          <a:prstGeom prst="rect">
            <a:avLst/>
          </a:prstGeom>
          <a:solidFill>
            <a:srgbClr val="D0CECE"/>
          </a:solidFill>
          <a:ln>
            <a:noFill/>
          </a:ln>
        </p:spPr>
      </p:sp>
      <p:sp>
        <p:nvSpPr>
          <p:cNvPr id="326" name="Google Shape;326;p51"/>
          <p:cNvSpPr/>
          <p:nvPr>
            <p:ph idx="4" type="pic"/>
          </p:nvPr>
        </p:nvSpPr>
        <p:spPr>
          <a:xfrm>
            <a:off x="6843902" y="3933825"/>
            <a:ext cx="2894400" cy="2924100"/>
          </a:xfrm>
          <a:prstGeom prst="rect">
            <a:avLst/>
          </a:prstGeom>
          <a:solidFill>
            <a:srgbClr val="D0CECE"/>
          </a:solidFill>
          <a:ln>
            <a:noFill/>
          </a:ln>
        </p:spPr>
      </p:sp>
      <p:sp>
        <p:nvSpPr>
          <p:cNvPr id="327" name="Google Shape;327;p51"/>
          <p:cNvSpPr/>
          <p:nvPr>
            <p:ph idx="5" type="pic"/>
          </p:nvPr>
        </p:nvSpPr>
        <p:spPr>
          <a:xfrm>
            <a:off x="9996026" y="836613"/>
            <a:ext cx="1629600" cy="2268600"/>
          </a:xfrm>
          <a:prstGeom prst="rect">
            <a:avLst/>
          </a:prstGeom>
          <a:solidFill>
            <a:srgbClr val="D0CECE"/>
          </a:solidFill>
          <a:ln>
            <a:noFill/>
          </a:ln>
        </p:spPr>
      </p:sp>
      <p:sp>
        <p:nvSpPr>
          <p:cNvPr id="328" name="Google Shape;328;p51"/>
          <p:cNvSpPr/>
          <p:nvPr>
            <p:ph idx="6" type="pic"/>
          </p:nvPr>
        </p:nvSpPr>
        <p:spPr>
          <a:xfrm>
            <a:off x="9986577" y="3357563"/>
            <a:ext cx="2205300" cy="2000100"/>
          </a:xfrm>
          <a:prstGeom prst="rect">
            <a:avLst/>
          </a:prstGeom>
          <a:solidFill>
            <a:srgbClr val="D0CECE"/>
          </a:solidFill>
          <a:ln>
            <a:noFill/>
          </a:ln>
        </p:spPr>
      </p:sp>
      <p:pic>
        <p:nvPicPr>
          <p:cNvPr id="329" name="Google Shape;329;p51"/>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Text Box / No Logo">
  <p:cSld name="10_Title Slide_1_1">
    <p:spTree>
      <p:nvGrpSpPr>
        <p:cNvPr id="41" name="Shape 41"/>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Left - Text Right">
  <p:cSld name="18_Title Slide">
    <p:spTree>
      <p:nvGrpSpPr>
        <p:cNvPr id="330" name="Shape 330"/>
        <p:cNvGrpSpPr/>
        <p:nvPr/>
      </p:nvGrpSpPr>
      <p:grpSpPr>
        <a:xfrm>
          <a:off x="0" y="0"/>
          <a:ext cx="0" cy="0"/>
          <a:chOff x="0" y="0"/>
          <a:chExt cx="0" cy="0"/>
        </a:xfrm>
      </p:grpSpPr>
      <p:sp>
        <p:nvSpPr>
          <p:cNvPr id="331" name="Google Shape;331;p52"/>
          <p:cNvSpPr txBox="1"/>
          <p:nvPr>
            <p:ph idx="1" type="body"/>
          </p:nvPr>
        </p:nvSpPr>
        <p:spPr>
          <a:xfrm>
            <a:off x="65817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32" name="Google Shape;332;p52"/>
          <p:cNvSpPr txBox="1"/>
          <p:nvPr>
            <p:ph idx="2" type="body"/>
          </p:nvPr>
        </p:nvSpPr>
        <p:spPr>
          <a:xfrm>
            <a:off x="65817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33" name="Google Shape;333;p52"/>
          <p:cNvSpPr/>
          <p:nvPr>
            <p:ph idx="3" type="pic"/>
          </p:nvPr>
        </p:nvSpPr>
        <p:spPr>
          <a:xfrm>
            <a:off x="3071813" y="0"/>
            <a:ext cx="2274000" cy="3103800"/>
          </a:xfrm>
          <a:prstGeom prst="rect">
            <a:avLst/>
          </a:prstGeom>
          <a:solidFill>
            <a:srgbClr val="D0CECE"/>
          </a:solidFill>
          <a:ln>
            <a:noFill/>
          </a:ln>
        </p:spPr>
      </p:sp>
      <p:sp>
        <p:nvSpPr>
          <p:cNvPr id="334" name="Google Shape;334;p52"/>
          <p:cNvSpPr/>
          <p:nvPr>
            <p:ph idx="4" type="pic"/>
          </p:nvPr>
        </p:nvSpPr>
        <p:spPr>
          <a:xfrm>
            <a:off x="3071812" y="3357564"/>
            <a:ext cx="2879700" cy="3513900"/>
          </a:xfrm>
          <a:prstGeom prst="rect">
            <a:avLst/>
          </a:prstGeom>
          <a:solidFill>
            <a:srgbClr val="D0CECE"/>
          </a:solidFill>
          <a:ln>
            <a:noFill/>
          </a:ln>
        </p:spPr>
      </p:sp>
      <p:sp>
        <p:nvSpPr>
          <p:cNvPr id="335" name="Google Shape;335;p52"/>
          <p:cNvSpPr/>
          <p:nvPr>
            <p:ph idx="5" type="pic"/>
          </p:nvPr>
        </p:nvSpPr>
        <p:spPr>
          <a:xfrm>
            <a:off x="1200150" y="3933825"/>
            <a:ext cx="1619100" cy="2244600"/>
          </a:xfrm>
          <a:prstGeom prst="rect">
            <a:avLst/>
          </a:prstGeom>
          <a:solidFill>
            <a:srgbClr val="D0CECE"/>
          </a:solidFill>
          <a:ln>
            <a:noFill/>
          </a:ln>
        </p:spPr>
      </p:sp>
      <p:sp>
        <p:nvSpPr>
          <p:cNvPr id="336" name="Google Shape;336;p52"/>
          <p:cNvSpPr/>
          <p:nvPr>
            <p:ph idx="6" type="pic"/>
          </p:nvPr>
        </p:nvSpPr>
        <p:spPr>
          <a:xfrm>
            <a:off x="578570" y="1665288"/>
            <a:ext cx="2240700" cy="2014800"/>
          </a:xfrm>
          <a:prstGeom prst="rect">
            <a:avLst/>
          </a:prstGeom>
          <a:solidFill>
            <a:srgbClr val="D0CECE"/>
          </a:solidFill>
          <a:ln>
            <a:noFill/>
          </a:ln>
        </p:spPr>
      </p:sp>
      <p:pic>
        <p:nvPicPr>
          <p:cNvPr id="337" name="Google Shape;337;p52"/>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m Image Left - Text Right ">
  <p:cSld name="13_Title Slide">
    <p:spTree>
      <p:nvGrpSpPr>
        <p:cNvPr id="338" name="Shape 338"/>
        <p:cNvGrpSpPr/>
        <p:nvPr/>
      </p:nvGrpSpPr>
      <p:grpSpPr>
        <a:xfrm>
          <a:off x="0" y="0"/>
          <a:ext cx="0" cy="0"/>
          <a:chOff x="0" y="0"/>
          <a:chExt cx="0" cy="0"/>
        </a:xfrm>
      </p:grpSpPr>
      <p:sp>
        <p:nvSpPr>
          <p:cNvPr id="339" name="Google Shape;339;p53"/>
          <p:cNvSpPr/>
          <p:nvPr>
            <p:ph idx="2" type="pic"/>
          </p:nvPr>
        </p:nvSpPr>
        <p:spPr>
          <a:xfrm>
            <a:off x="587375" y="1412874"/>
            <a:ext cx="3500100" cy="5445000"/>
          </a:xfrm>
          <a:prstGeom prst="rect">
            <a:avLst/>
          </a:prstGeom>
          <a:solidFill>
            <a:srgbClr val="D0CECE"/>
          </a:solidFill>
          <a:ln>
            <a:noFill/>
          </a:ln>
        </p:spPr>
      </p:sp>
      <p:sp>
        <p:nvSpPr>
          <p:cNvPr id="340" name="Google Shape;340;p53"/>
          <p:cNvSpPr txBox="1"/>
          <p:nvPr>
            <p:ph idx="1" type="body"/>
          </p:nvPr>
        </p:nvSpPr>
        <p:spPr>
          <a:xfrm>
            <a:off x="4710113"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41" name="Google Shape;341;p53"/>
          <p:cNvSpPr txBox="1"/>
          <p:nvPr>
            <p:ph idx="3" type="body"/>
          </p:nvPr>
        </p:nvSpPr>
        <p:spPr>
          <a:xfrm>
            <a:off x="4710113"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342" name="Google Shape;342;p5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Medium Image Right">
  <p:cSld name="12_Title Slide">
    <p:spTree>
      <p:nvGrpSpPr>
        <p:cNvPr id="343" name="Shape 343"/>
        <p:cNvGrpSpPr/>
        <p:nvPr/>
      </p:nvGrpSpPr>
      <p:grpSpPr>
        <a:xfrm>
          <a:off x="0" y="0"/>
          <a:ext cx="0" cy="0"/>
          <a:chOff x="0" y="0"/>
          <a:chExt cx="0" cy="0"/>
        </a:xfrm>
      </p:grpSpPr>
      <p:sp>
        <p:nvSpPr>
          <p:cNvPr id="344" name="Google Shape;344;p54"/>
          <p:cNvSpPr/>
          <p:nvPr>
            <p:ph idx="2" type="pic"/>
          </p:nvPr>
        </p:nvSpPr>
        <p:spPr>
          <a:xfrm>
            <a:off x="6203950" y="1412874"/>
            <a:ext cx="5416500" cy="5445000"/>
          </a:xfrm>
          <a:prstGeom prst="rect">
            <a:avLst/>
          </a:prstGeom>
          <a:solidFill>
            <a:srgbClr val="D0CECE"/>
          </a:solidFill>
          <a:ln>
            <a:noFill/>
          </a:ln>
        </p:spPr>
      </p:sp>
      <p:sp>
        <p:nvSpPr>
          <p:cNvPr id="345" name="Google Shape;345;p54"/>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46" name="Google Shape;346;p54"/>
          <p:cNvSpPr txBox="1"/>
          <p:nvPr>
            <p:ph idx="3"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347" name="Google Shape;347;p5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um Image Left - Text Right">
  <p:cSld name="1_Title Slide">
    <p:spTree>
      <p:nvGrpSpPr>
        <p:cNvPr id="348" name="Shape 348"/>
        <p:cNvGrpSpPr/>
        <p:nvPr/>
      </p:nvGrpSpPr>
      <p:grpSpPr>
        <a:xfrm>
          <a:off x="0" y="0"/>
          <a:ext cx="0" cy="0"/>
          <a:chOff x="0" y="0"/>
          <a:chExt cx="0" cy="0"/>
        </a:xfrm>
      </p:grpSpPr>
      <p:sp>
        <p:nvSpPr>
          <p:cNvPr id="349" name="Google Shape;349;p55"/>
          <p:cNvSpPr/>
          <p:nvPr>
            <p:ph idx="2" type="pic"/>
          </p:nvPr>
        </p:nvSpPr>
        <p:spPr>
          <a:xfrm>
            <a:off x="578570" y="1412874"/>
            <a:ext cx="5373000" cy="5445000"/>
          </a:xfrm>
          <a:prstGeom prst="rect">
            <a:avLst/>
          </a:prstGeom>
          <a:solidFill>
            <a:srgbClr val="D0CECE"/>
          </a:solidFill>
          <a:ln>
            <a:noFill/>
          </a:ln>
        </p:spPr>
      </p:sp>
      <p:sp>
        <p:nvSpPr>
          <p:cNvPr id="350" name="Google Shape;350;p55"/>
          <p:cNvSpPr txBox="1"/>
          <p:nvPr>
            <p:ph idx="1" type="body"/>
          </p:nvPr>
        </p:nvSpPr>
        <p:spPr>
          <a:xfrm>
            <a:off x="65817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51" name="Google Shape;351;p55"/>
          <p:cNvSpPr txBox="1"/>
          <p:nvPr>
            <p:ph idx="3" type="body"/>
          </p:nvPr>
        </p:nvSpPr>
        <p:spPr>
          <a:xfrm>
            <a:off x="65817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352" name="Google Shape;352;p5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Image From Top Right">
  <p:cSld name="19_Title Slide">
    <p:spTree>
      <p:nvGrpSpPr>
        <p:cNvPr id="353" name="Shape 353"/>
        <p:cNvGrpSpPr/>
        <p:nvPr/>
      </p:nvGrpSpPr>
      <p:grpSpPr>
        <a:xfrm>
          <a:off x="0" y="0"/>
          <a:ext cx="0" cy="0"/>
          <a:chOff x="0" y="0"/>
          <a:chExt cx="0" cy="0"/>
        </a:xfrm>
      </p:grpSpPr>
      <p:sp>
        <p:nvSpPr>
          <p:cNvPr id="354" name="Google Shape;354;p56"/>
          <p:cNvSpPr/>
          <p:nvPr>
            <p:ph idx="2" type="pic"/>
          </p:nvPr>
        </p:nvSpPr>
        <p:spPr>
          <a:xfrm>
            <a:off x="6203949" y="0"/>
            <a:ext cx="5400600" cy="6489600"/>
          </a:xfrm>
          <a:prstGeom prst="rect">
            <a:avLst/>
          </a:prstGeom>
          <a:solidFill>
            <a:srgbClr val="D0CECE"/>
          </a:solidFill>
          <a:ln>
            <a:noFill/>
          </a:ln>
        </p:spPr>
      </p:sp>
      <p:sp>
        <p:nvSpPr>
          <p:cNvPr id="355" name="Google Shape;355;p56"/>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56" name="Google Shape;356;p56"/>
          <p:cNvSpPr txBox="1"/>
          <p:nvPr>
            <p:ph idx="3"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357" name="Google Shape;357;p56"/>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from Top Left - Text Right">
  <p:cSld name="11_Title Slide">
    <p:spTree>
      <p:nvGrpSpPr>
        <p:cNvPr id="358" name="Shape 358"/>
        <p:cNvGrpSpPr/>
        <p:nvPr/>
      </p:nvGrpSpPr>
      <p:grpSpPr>
        <a:xfrm>
          <a:off x="0" y="0"/>
          <a:ext cx="0" cy="0"/>
          <a:chOff x="0" y="0"/>
          <a:chExt cx="0" cy="0"/>
        </a:xfrm>
      </p:grpSpPr>
      <p:sp>
        <p:nvSpPr>
          <p:cNvPr id="359" name="Google Shape;359;p57"/>
          <p:cNvSpPr/>
          <p:nvPr>
            <p:ph idx="2" type="pic"/>
          </p:nvPr>
        </p:nvSpPr>
        <p:spPr>
          <a:xfrm>
            <a:off x="587375" y="0"/>
            <a:ext cx="5364300" cy="6417900"/>
          </a:xfrm>
          <a:prstGeom prst="rect">
            <a:avLst/>
          </a:prstGeom>
          <a:solidFill>
            <a:srgbClr val="D0CECE"/>
          </a:solidFill>
          <a:ln>
            <a:noFill/>
          </a:ln>
        </p:spPr>
      </p:sp>
      <p:sp>
        <p:nvSpPr>
          <p:cNvPr id="360" name="Google Shape;360;p57"/>
          <p:cNvSpPr txBox="1"/>
          <p:nvPr>
            <p:ph idx="1" type="body"/>
          </p:nvPr>
        </p:nvSpPr>
        <p:spPr>
          <a:xfrm>
            <a:off x="6600824" y="1308099"/>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61" name="Google Shape;361;p57"/>
          <p:cNvSpPr txBox="1"/>
          <p:nvPr>
            <p:ph idx="3" type="body"/>
          </p:nvPr>
        </p:nvSpPr>
        <p:spPr>
          <a:xfrm>
            <a:off x="6600824" y="2457213"/>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362" name="Google Shape;362;p57"/>
          <p:cNvPicPr preferRelativeResize="0"/>
          <p:nvPr/>
        </p:nvPicPr>
        <p:blipFill rotWithShape="1">
          <a:blip r:embed="rId2">
            <a:alphaModFix/>
          </a:blip>
          <a:srcRect b="278" l="0" r="0" t="268"/>
          <a:stretch/>
        </p:blipFill>
        <p:spPr>
          <a:xfrm>
            <a:off x="6600820" y="348895"/>
            <a:ext cx="1232769" cy="40075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Columns Left - Text Right">
  <p:cSld name="14_Title Slide">
    <p:spTree>
      <p:nvGrpSpPr>
        <p:cNvPr id="363" name="Shape 363"/>
        <p:cNvGrpSpPr/>
        <p:nvPr/>
      </p:nvGrpSpPr>
      <p:grpSpPr>
        <a:xfrm>
          <a:off x="0" y="0"/>
          <a:ext cx="0" cy="0"/>
          <a:chOff x="0" y="0"/>
          <a:chExt cx="0" cy="0"/>
        </a:xfrm>
      </p:grpSpPr>
      <p:sp>
        <p:nvSpPr>
          <p:cNvPr id="364" name="Google Shape;364;p58"/>
          <p:cNvSpPr txBox="1"/>
          <p:nvPr>
            <p:ph idx="1" type="body"/>
          </p:nvPr>
        </p:nvSpPr>
        <p:spPr>
          <a:xfrm>
            <a:off x="8472487" y="1379774"/>
            <a:ext cx="31320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65" name="Google Shape;365;p58"/>
          <p:cNvSpPr txBox="1"/>
          <p:nvPr>
            <p:ph idx="2" type="body"/>
          </p:nvPr>
        </p:nvSpPr>
        <p:spPr>
          <a:xfrm>
            <a:off x="8472487" y="2528888"/>
            <a:ext cx="31320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66" name="Google Shape;366;p58"/>
          <p:cNvSpPr/>
          <p:nvPr>
            <p:ph idx="3" type="pic"/>
          </p:nvPr>
        </p:nvSpPr>
        <p:spPr>
          <a:xfrm>
            <a:off x="587375" y="1412874"/>
            <a:ext cx="2232000" cy="5445000"/>
          </a:xfrm>
          <a:prstGeom prst="rect">
            <a:avLst/>
          </a:prstGeom>
          <a:solidFill>
            <a:srgbClr val="D0CECE"/>
          </a:solidFill>
          <a:ln>
            <a:noFill/>
          </a:ln>
        </p:spPr>
      </p:sp>
      <p:sp>
        <p:nvSpPr>
          <p:cNvPr id="367" name="Google Shape;367;p58"/>
          <p:cNvSpPr/>
          <p:nvPr>
            <p:ph idx="4" type="pic"/>
          </p:nvPr>
        </p:nvSpPr>
        <p:spPr>
          <a:xfrm>
            <a:off x="3075742" y="1412874"/>
            <a:ext cx="2264700" cy="5445000"/>
          </a:xfrm>
          <a:prstGeom prst="rect">
            <a:avLst/>
          </a:prstGeom>
          <a:solidFill>
            <a:srgbClr val="D0CECE"/>
          </a:solidFill>
          <a:ln>
            <a:noFill/>
          </a:ln>
        </p:spPr>
      </p:sp>
      <p:sp>
        <p:nvSpPr>
          <p:cNvPr id="368" name="Google Shape;368;p58"/>
          <p:cNvSpPr/>
          <p:nvPr>
            <p:ph idx="5" type="pic"/>
          </p:nvPr>
        </p:nvSpPr>
        <p:spPr>
          <a:xfrm>
            <a:off x="5586594" y="1412874"/>
            <a:ext cx="2264700" cy="5445000"/>
          </a:xfrm>
          <a:prstGeom prst="rect">
            <a:avLst/>
          </a:prstGeom>
          <a:solidFill>
            <a:srgbClr val="D0CECE"/>
          </a:solidFill>
          <a:ln>
            <a:noFill/>
          </a:ln>
        </p:spPr>
      </p:sp>
      <p:pic>
        <p:nvPicPr>
          <p:cNvPr id="369" name="Google Shape;369;p58"/>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Left - Text Right">
  <p:cSld name="15_Title Slide">
    <p:spTree>
      <p:nvGrpSpPr>
        <p:cNvPr id="370" name="Shape 370"/>
        <p:cNvGrpSpPr/>
        <p:nvPr/>
      </p:nvGrpSpPr>
      <p:grpSpPr>
        <a:xfrm>
          <a:off x="0" y="0"/>
          <a:ext cx="0" cy="0"/>
          <a:chOff x="0" y="0"/>
          <a:chExt cx="0" cy="0"/>
        </a:xfrm>
      </p:grpSpPr>
      <p:sp>
        <p:nvSpPr>
          <p:cNvPr id="371" name="Google Shape;371;p59"/>
          <p:cNvSpPr txBox="1"/>
          <p:nvPr>
            <p:ph idx="1" type="body"/>
          </p:nvPr>
        </p:nvSpPr>
        <p:spPr>
          <a:xfrm>
            <a:off x="8724900" y="1379774"/>
            <a:ext cx="2879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72" name="Google Shape;372;p59"/>
          <p:cNvSpPr txBox="1"/>
          <p:nvPr>
            <p:ph idx="2" type="body"/>
          </p:nvPr>
        </p:nvSpPr>
        <p:spPr>
          <a:xfrm>
            <a:off x="8724900" y="2578194"/>
            <a:ext cx="2879700" cy="33351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73" name="Google Shape;373;p59"/>
          <p:cNvSpPr/>
          <p:nvPr>
            <p:ph idx="3" type="pic"/>
          </p:nvPr>
        </p:nvSpPr>
        <p:spPr>
          <a:xfrm>
            <a:off x="587376" y="1412874"/>
            <a:ext cx="7524900" cy="5445000"/>
          </a:xfrm>
          <a:prstGeom prst="rect">
            <a:avLst/>
          </a:prstGeom>
          <a:solidFill>
            <a:srgbClr val="D0CECE"/>
          </a:solidFill>
          <a:ln>
            <a:noFill/>
          </a:ln>
        </p:spPr>
      </p:sp>
      <p:pic>
        <p:nvPicPr>
          <p:cNvPr id="374" name="Google Shape;374;p5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Image Bottom">
  <p:cSld name="6_Title Slide">
    <p:spTree>
      <p:nvGrpSpPr>
        <p:cNvPr id="375" name="Shape 375"/>
        <p:cNvGrpSpPr/>
        <p:nvPr/>
      </p:nvGrpSpPr>
      <p:grpSpPr>
        <a:xfrm>
          <a:off x="0" y="0"/>
          <a:ext cx="0" cy="0"/>
          <a:chOff x="0" y="0"/>
          <a:chExt cx="0" cy="0"/>
        </a:xfrm>
      </p:grpSpPr>
      <p:sp>
        <p:nvSpPr>
          <p:cNvPr id="376" name="Google Shape;376;p60"/>
          <p:cNvSpPr txBox="1"/>
          <p:nvPr>
            <p:ph idx="1" type="body"/>
          </p:nvPr>
        </p:nvSpPr>
        <p:spPr>
          <a:xfrm>
            <a:off x="587375" y="1379774"/>
            <a:ext cx="110172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95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95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95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95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95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95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95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95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77" name="Google Shape;377;p60"/>
          <p:cNvSpPr/>
          <p:nvPr>
            <p:ph idx="2" type="pic"/>
          </p:nvPr>
        </p:nvSpPr>
        <p:spPr>
          <a:xfrm>
            <a:off x="578570" y="2528888"/>
            <a:ext cx="11033700" cy="3980100"/>
          </a:xfrm>
          <a:prstGeom prst="rect">
            <a:avLst/>
          </a:prstGeom>
          <a:solidFill>
            <a:srgbClr val="D0CECE"/>
          </a:solidFill>
          <a:ln>
            <a:noFill/>
          </a:ln>
        </p:spPr>
      </p:sp>
      <p:pic>
        <p:nvPicPr>
          <p:cNvPr id="378" name="Google Shape;378;p60"/>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4 Image Columns Bottom">
  <p:cSld name="8_Title Slide">
    <p:spTree>
      <p:nvGrpSpPr>
        <p:cNvPr id="379" name="Shape 379"/>
        <p:cNvGrpSpPr/>
        <p:nvPr/>
      </p:nvGrpSpPr>
      <p:grpSpPr>
        <a:xfrm>
          <a:off x="0" y="0"/>
          <a:ext cx="0" cy="0"/>
          <a:chOff x="0" y="0"/>
          <a:chExt cx="0" cy="0"/>
        </a:xfrm>
      </p:grpSpPr>
      <p:sp>
        <p:nvSpPr>
          <p:cNvPr id="380" name="Google Shape;380;p61"/>
          <p:cNvSpPr txBox="1"/>
          <p:nvPr>
            <p:ph idx="1" type="body"/>
          </p:nvPr>
        </p:nvSpPr>
        <p:spPr>
          <a:xfrm>
            <a:off x="587375" y="1379774"/>
            <a:ext cx="110172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81" name="Google Shape;381;p61"/>
          <p:cNvSpPr/>
          <p:nvPr>
            <p:ph idx="2" type="pic"/>
          </p:nvPr>
        </p:nvSpPr>
        <p:spPr>
          <a:xfrm>
            <a:off x="578570" y="2528888"/>
            <a:ext cx="2571000" cy="3980100"/>
          </a:xfrm>
          <a:prstGeom prst="rect">
            <a:avLst/>
          </a:prstGeom>
          <a:solidFill>
            <a:srgbClr val="D0CECE"/>
          </a:solidFill>
          <a:ln>
            <a:noFill/>
          </a:ln>
        </p:spPr>
      </p:sp>
      <p:sp>
        <p:nvSpPr>
          <p:cNvPr id="382" name="Google Shape;382;p61"/>
          <p:cNvSpPr/>
          <p:nvPr>
            <p:ph idx="3" type="pic"/>
          </p:nvPr>
        </p:nvSpPr>
        <p:spPr>
          <a:xfrm>
            <a:off x="3393164" y="2528888"/>
            <a:ext cx="2571000" cy="3980100"/>
          </a:xfrm>
          <a:prstGeom prst="rect">
            <a:avLst/>
          </a:prstGeom>
          <a:solidFill>
            <a:srgbClr val="D0CECE"/>
          </a:solidFill>
          <a:ln>
            <a:noFill/>
          </a:ln>
        </p:spPr>
      </p:sp>
      <p:sp>
        <p:nvSpPr>
          <p:cNvPr id="383" name="Google Shape;383;p61"/>
          <p:cNvSpPr/>
          <p:nvPr>
            <p:ph idx="4" type="pic"/>
          </p:nvPr>
        </p:nvSpPr>
        <p:spPr>
          <a:xfrm>
            <a:off x="6207758" y="2528888"/>
            <a:ext cx="2571000" cy="3980100"/>
          </a:xfrm>
          <a:prstGeom prst="rect">
            <a:avLst/>
          </a:prstGeom>
          <a:solidFill>
            <a:srgbClr val="D0CECE"/>
          </a:solidFill>
          <a:ln>
            <a:noFill/>
          </a:ln>
        </p:spPr>
      </p:sp>
      <p:sp>
        <p:nvSpPr>
          <p:cNvPr id="384" name="Google Shape;384;p61"/>
          <p:cNvSpPr/>
          <p:nvPr>
            <p:ph idx="5" type="pic"/>
          </p:nvPr>
        </p:nvSpPr>
        <p:spPr>
          <a:xfrm>
            <a:off x="9022353" y="2528888"/>
            <a:ext cx="2571000" cy="3980100"/>
          </a:xfrm>
          <a:prstGeom prst="rect">
            <a:avLst/>
          </a:prstGeom>
          <a:solidFill>
            <a:srgbClr val="D0CECE"/>
          </a:solidFill>
          <a:ln>
            <a:noFill/>
          </a:ln>
        </p:spPr>
      </p:sp>
      <p:pic>
        <p:nvPicPr>
          <p:cNvPr id="385" name="Google Shape;385;p61"/>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Sans Logo">
  <p:cSld name="Title Slide">
    <p:spTree>
      <p:nvGrpSpPr>
        <p:cNvPr id="42" name="Shape 42"/>
        <p:cNvGrpSpPr/>
        <p:nvPr/>
      </p:nvGrpSpPr>
      <p:grpSpPr>
        <a:xfrm>
          <a:off x="0" y="0"/>
          <a:ext cx="0" cy="0"/>
          <a:chOff x="0" y="0"/>
          <a:chExt cx="0" cy="0"/>
        </a:xfrm>
      </p:grpSpPr>
      <p:sp>
        <p:nvSpPr>
          <p:cNvPr id="43" name="Google Shape;43;p7"/>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44" name="Google Shape;44;p7"/>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Three Image Columns Bottom">
  <p:cSld name="8_Title Slide_1">
    <p:spTree>
      <p:nvGrpSpPr>
        <p:cNvPr id="386" name="Shape 386"/>
        <p:cNvGrpSpPr/>
        <p:nvPr/>
      </p:nvGrpSpPr>
      <p:grpSpPr>
        <a:xfrm>
          <a:off x="0" y="0"/>
          <a:ext cx="0" cy="0"/>
          <a:chOff x="0" y="0"/>
          <a:chExt cx="0" cy="0"/>
        </a:xfrm>
      </p:grpSpPr>
      <p:sp>
        <p:nvSpPr>
          <p:cNvPr id="387" name="Google Shape;387;p62"/>
          <p:cNvSpPr txBox="1"/>
          <p:nvPr>
            <p:ph idx="1" type="body"/>
          </p:nvPr>
        </p:nvSpPr>
        <p:spPr>
          <a:xfrm>
            <a:off x="587375" y="1379774"/>
            <a:ext cx="110172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88" name="Google Shape;388;p62"/>
          <p:cNvSpPr/>
          <p:nvPr>
            <p:ph idx="2" type="pic"/>
          </p:nvPr>
        </p:nvSpPr>
        <p:spPr>
          <a:xfrm>
            <a:off x="578577" y="2528900"/>
            <a:ext cx="3454200" cy="3980100"/>
          </a:xfrm>
          <a:prstGeom prst="rect">
            <a:avLst/>
          </a:prstGeom>
          <a:solidFill>
            <a:srgbClr val="D0CECE"/>
          </a:solidFill>
          <a:ln>
            <a:noFill/>
          </a:ln>
        </p:spPr>
      </p:sp>
      <p:sp>
        <p:nvSpPr>
          <p:cNvPr id="389" name="Google Shape;389;p62"/>
          <p:cNvSpPr/>
          <p:nvPr>
            <p:ph idx="3" type="pic"/>
          </p:nvPr>
        </p:nvSpPr>
        <p:spPr>
          <a:xfrm>
            <a:off x="4360069" y="2528900"/>
            <a:ext cx="3454200" cy="3980100"/>
          </a:xfrm>
          <a:prstGeom prst="rect">
            <a:avLst/>
          </a:prstGeom>
          <a:solidFill>
            <a:srgbClr val="D0CECE"/>
          </a:solidFill>
          <a:ln>
            <a:noFill/>
          </a:ln>
        </p:spPr>
      </p:sp>
      <p:sp>
        <p:nvSpPr>
          <p:cNvPr id="390" name="Google Shape;390;p62"/>
          <p:cNvSpPr/>
          <p:nvPr>
            <p:ph idx="4" type="pic"/>
          </p:nvPr>
        </p:nvSpPr>
        <p:spPr>
          <a:xfrm>
            <a:off x="8141561" y="2528900"/>
            <a:ext cx="3454200" cy="3980100"/>
          </a:xfrm>
          <a:prstGeom prst="rect">
            <a:avLst/>
          </a:prstGeom>
          <a:solidFill>
            <a:srgbClr val="D0CECE"/>
          </a:solidFill>
          <a:ln>
            <a:noFill/>
          </a:ln>
        </p:spPr>
      </p:sp>
      <p:pic>
        <p:nvPicPr>
          <p:cNvPr id="391" name="Google Shape;391;p62"/>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Two Image Columns Bottom">
  <p:cSld name="7_Title Slide">
    <p:spTree>
      <p:nvGrpSpPr>
        <p:cNvPr id="392" name="Shape 392"/>
        <p:cNvGrpSpPr/>
        <p:nvPr/>
      </p:nvGrpSpPr>
      <p:grpSpPr>
        <a:xfrm>
          <a:off x="0" y="0"/>
          <a:ext cx="0" cy="0"/>
          <a:chOff x="0" y="0"/>
          <a:chExt cx="0" cy="0"/>
        </a:xfrm>
      </p:grpSpPr>
      <p:sp>
        <p:nvSpPr>
          <p:cNvPr id="393" name="Google Shape;393;p63"/>
          <p:cNvSpPr/>
          <p:nvPr>
            <p:ph idx="2" type="pic"/>
          </p:nvPr>
        </p:nvSpPr>
        <p:spPr>
          <a:xfrm>
            <a:off x="578570" y="2528888"/>
            <a:ext cx="5373000" cy="3980100"/>
          </a:xfrm>
          <a:prstGeom prst="rect">
            <a:avLst/>
          </a:prstGeom>
          <a:solidFill>
            <a:srgbClr val="D0CECE"/>
          </a:solidFill>
          <a:ln>
            <a:noFill/>
          </a:ln>
        </p:spPr>
      </p:sp>
      <p:sp>
        <p:nvSpPr>
          <p:cNvPr id="394" name="Google Shape;394;p63"/>
          <p:cNvSpPr/>
          <p:nvPr>
            <p:ph idx="3" type="pic"/>
          </p:nvPr>
        </p:nvSpPr>
        <p:spPr>
          <a:xfrm>
            <a:off x="6205012" y="2528888"/>
            <a:ext cx="5408400" cy="3980100"/>
          </a:xfrm>
          <a:prstGeom prst="rect">
            <a:avLst/>
          </a:prstGeom>
          <a:solidFill>
            <a:srgbClr val="D0CECE"/>
          </a:solidFill>
          <a:ln>
            <a:noFill/>
          </a:ln>
        </p:spPr>
      </p:sp>
      <p:sp>
        <p:nvSpPr>
          <p:cNvPr id="395" name="Google Shape;395;p63"/>
          <p:cNvSpPr txBox="1"/>
          <p:nvPr>
            <p:ph idx="1" type="body"/>
          </p:nvPr>
        </p:nvSpPr>
        <p:spPr>
          <a:xfrm>
            <a:off x="587375" y="1379774"/>
            <a:ext cx="110172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pic>
        <p:nvPicPr>
          <p:cNvPr id="396" name="Google Shape;396;p6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hree Images Left">
  <p:cSld name="3_Title Slide">
    <p:spTree>
      <p:nvGrpSpPr>
        <p:cNvPr id="397" name="Shape 397"/>
        <p:cNvGrpSpPr/>
        <p:nvPr/>
      </p:nvGrpSpPr>
      <p:grpSpPr>
        <a:xfrm>
          <a:off x="0" y="0"/>
          <a:ext cx="0" cy="0"/>
          <a:chOff x="0" y="0"/>
          <a:chExt cx="0" cy="0"/>
        </a:xfrm>
      </p:grpSpPr>
      <p:sp>
        <p:nvSpPr>
          <p:cNvPr id="398" name="Google Shape;398;p64"/>
          <p:cNvSpPr txBox="1"/>
          <p:nvPr>
            <p:ph idx="1" type="body"/>
          </p:nvPr>
        </p:nvSpPr>
        <p:spPr>
          <a:xfrm>
            <a:off x="569913"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99" name="Google Shape;399;p64"/>
          <p:cNvSpPr txBox="1"/>
          <p:nvPr>
            <p:ph idx="2" type="body"/>
          </p:nvPr>
        </p:nvSpPr>
        <p:spPr>
          <a:xfrm>
            <a:off x="569913"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400" name="Google Shape;400;p64"/>
          <p:cNvSpPr/>
          <p:nvPr>
            <p:ph idx="3" type="pic"/>
          </p:nvPr>
        </p:nvSpPr>
        <p:spPr>
          <a:xfrm>
            <a:off x="9336088" y="3357563"/>
            <a:ext cx="2856000" cy="3136500"/>
          </a:xfrm>
          <a:prstGeom prst="rect">
            <a:avLst/>
          </a:prstGeom>
          <a:solidFill>
            <a:srgbClr val="D0CECE"/>
          </a:solidFill>
          <a:ln>
            <a:noFill/>
          </a:ln>
        </p:spPr>
      </p:sp>
      <p:sp>
        <p:nvSpPr>
          <p:cNvPr id="401" name="Google Shape;401;p64"/>
          <p:cNvSpPr/>
          <p:nvPr>
            <p:ph idx="4" type="pic"/>
          </p:nvPr>
        </p:nvSpPr>
        <p:spPr>
          <a:xfrm>
            <a:off x="6618289" y="3357563"/>
            <a:ext cx="2465400" cy="2556000"/>
          </a:xfrm>
          <a:prstGeom prst="rect">
            <a:avLst/>
          </a:prstGeom>
          <a:solidFill>
            <a:srgbClr val="D0CECE"/>
          </a:solidFill>
          <a:ln>
            <a:noFill/>
          </a:ln>
        </p:spPr>
      </p:sp>
      <p:sp>
        <p:nvSpPr>
          <p:cNvPr id="402" name="Google Shape;402;p64"/>
          <p:cNvSpPr/>
          <p:nvPr>
            <p:ph idx="5" type="pic"/>
          </p:nvPr>
        </p:nvSpPr>
        <p:spPr>
          <a:xfrm>
            <a:off x="7859714" y="549274"/>
            <a:ext cx="2736900" cy="2556000"/>
          </a:xfrm>
          <a:prstGeom prst="rect">
            <a:avLst/>
          </a:prstGeom>
          <a:solidFill>
            <a:srgbClr val="D0CECE"/>
          </a:solidFill>
          <a:ln>
            <a:noFill/>
          </a:ln>
        </p:spPr>
      </p:sp>
      <p:pic>
        <p:nvPicPr>
          <p:cNvPr id="403" name="Google Shape;403;p6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Left - Text Right">
  <p:cSld name="17_Title Slide">
    <p:spTree>
      <p:nvGrpSpPr>
        <p:cNvPr id="404" name="Shape 404"/>
        <p:cNvGrpSpPr/>
        <p:nvPr/>
      </p:nvGrpSpPr>
      <p:grpSpPr>
        <a:xfrm>
          <a:off x="0" y="0"/>
          <a:ext cx="0" cy="0"/>
          <a:chOff x="0" y="0"/>
          <a:chExt cx="0" cy="0"/>
        </a:xfrm>
      </p:grpSpPr>
      <p:sp>
        <p:nvSpPr>
          <p:cNvPr id="405" name="Google Shape;405;p65"/>
          <p:cNvSpPr txBox="1"/>
          <p:nvPr>
            <p:ph idx="1" type="body"/>
          </p:nvPr>
        </p:nvSpPr>
        <p:spPr>
          <a:xfrm>
            <a:off x="660082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406" name="Google Shape;406;p65"/>
          <p:cNvSpPr txBox="1"/>
          <p:nvPr>
            <p:ph idx="2" type="body"/>
          </p:nvPr>
        </p:nvSpPr>
        <p:spPr>
          <a:xfrm>
            <a:off x="660082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407" name="Google Shape;407;p65"/>
          <p:cNvSpPr/>
          <p:nvPr>
            <p:ph idx="3" type="pic"/>
          </p:nvPr>
        </p:nvSpPr>
        <p:spPr>
          <a:xfrm>
            <a:off x="3071813" y="3357563"/>
            <a:ext cx="1908300" cy="2808300"/>
          </a:xfrm>
          <a:prstGeom prst="rect">
            <a:avLst/>
          </a:prstGeom>
          <a:solidFill>
            <a:srgbClr val="D0CECE"/>
          </a:solidFill>
          <a:ln>
            <a:noFill/>
          </a:ln>
        </p:spPr>
      </p:sp>
      <p:sp>
        <p:nvSpPr>
          <p:cNvPr id="408" name="Google Shape;408;p65"/>
          <p:cNvSpPr/>
          <p:nvPr>
            <p:ph idx="4" type="pic"/>
          </p:nvPr>
        </p:nvSpPr>
        <p:spPr>
          <a:xfrm>
            <a:off x="3071813" y="0"/>
            <a:ext cx="2519400" cy="3105000"/>
          </a:xfrm>
          <a:prstGeom prst="rect">
            <a:avLst/>
          </a:prstGeom>
          <a:solidFill>
            <a:srgbClr val="D0CECE"/>
          </a:solidFill>
          <a:ln>
            <a:noFill/>
          </a:ln>
        </p:spPr>
      </p:sp>
      <p:sp>
        <p:nvSpPr>
          <p:cNvPr id="409" name="Google Shape;409;p65"/>
          <p:cNvSpPr/>
          <p:nvPr>
            <p:ph idx="5" type="pic"/>
          </p:nvPr>
        </p:nvSpPr>
        <p:spPr>
          <a:xfrm>
            <a:off x="587375" y="1665287"/>
            <a:ext cx="2232000" cy="3681300"/>
          </a:xfrm>
          <a:prstGeom prst="rect">
            <a:avLst/>
          </a:prstGeom>
          <a:solidFill>
            <a:srgbClr val="D0CECE"/>
          </a:solidFill>
          <a:ln>
            <a:noFill/>
          </a:ln>
        </p:spPr>
      </p:sp>
      <p:pic>
        <p:nvPicPr>
          <p:cNvPr id="410" name="Google Shape;410;p6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wo Images Right">
  <p:cSld name="21_Title Slide">
    <p:spTree>
      <p:nvGrpSpPr>
        <p:cNvPr id="411" name="Shape 411"/>
        <p:cNvGrpSpPr/>
        <p:nvPr/>
      </p:nvGrpSpPr>
      <p:grpSpPr>
        <a:xfrm>
          <a:off x="0" y="0"/>
          <a:ext cx="0" cy="0"/>
          <a:chOff x="0" y="0"/>
          <a:chExt cx="0" cy="0"/>
        </a:xfrm>
      </p:grpSpPr>
      <p:sp>
        <p:nvSpPr>
          <p:cNvPr id="412" name="Google Shape;412;p66"/>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413" name="Google Shape;413;p66"/>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414" name="Google Shape;414;p66"/>
          <p:cNvSpPr/>
          <p:nvPr>
            <p:ph idx="3" type="pic"/>
          </p:nvPr>
        </p:nvSpPr>
        <p:spPr>
          <a:xfrm>
            <a:off x="6600827" y="1"/>
            <a:ext cx="3743400" cy="3681300"/>
          </a:xfrm>
          <a:prstGeom prst="rect">
            <a:avLst/>
          </a:prstGeom>
          <a:solidFill>
            <a:srgbClr val="D0CECE"/>
          </a:solidFill>
          <a:ln>
            <a:noFill/>
          </a:ln>
        </p:spPr>
      </p:sp>
      <p:sp>
        <p:nvSpPr>
          <p:cNvPr id="415" name="Google Shape;415;p66"/>
          <p:cNvSpPr/>
          <p:nvPr>
            <p:ph idx="4" type="pic"/>
          </p:nvPr>
        </p:nvSpPr>
        <p:spPr>
          <a:xfrm>
            <a:off x="7212013" y="3933825"/>
            <a:ext cx="4032300" cy="2924100"/>
          </a:xfrm>
          <a:prstGeom prst="rect">
            <a:avLst/>
          </a:prstGeom>
          <a:solidFill>
            <a:srgbClr val="D0CECE"/>
          </a:solidFill>
          <a:ln>
            <a:noFill/>
          </a:ln>
        </p:spPr>
      </p:sp>
      <p:pic>
        <p:nvPicPr>
          <p:cNvPr id="416" name="Google Shape;416;p66"/>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DC Strategy">
  <p:cSld name="CUSTOM">
    <p:spTree>
      <p:nvGrpSpPr>
        <p:cNvPr id="417" name="Shape 417"/>
        <p:cNvGrpSpPr/>
        <p:nvPr/>
      </p:nvGrpSpPr>
      <p:grpSpPr>
        <a:xfrm>
          <a:off x="0" y="0"/>
          <a:ext cx="0" cy="0"/>
          <a:chOff x="0" y="0"/>
          <a:chExt cx="0" cy="0"/>
        </a:xfrm>
      </p:grpSpPr>
      <p:sp>
        <p:nvSpPr>
          <p:cNvPr id="418" name="Google Shape;418;p67"/>
          <p:cNvSpPr/>
          <p:nvPr/>
        </p:nvSpPr>
        <p:spPr>
          <a:xfrm>
            <a:off x="5372674" y="2141575"/>
            <a:ext cx="1991400" cy="2977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9" name="Google Shape;419;p67"/>
          <p:cNvSpPr/>
          <p:nvPr/>
        </p:nvSpPr>
        <p:spPr>
          <a:xfrm>
            <a:off x="3146975" y="2141575"/>
            <a:ext cx="1991400" cy="29772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0" name="Google Shape;420;p67"/>
          <p:cNvSpPr/>
          <p:nvPr/>
        </p:nvSpPr>
        <p:spPr>
          <a:xfrm>
            <a:off x="9818949" y="2143800"/>
            <a:ext cx="1991400" cy="2982900"/>
          </a:xfrm>
          <a:prstGeom prst="rect">
            <a:avLst/>
          </a:prstGeom>
          <a:noFill/>
          <a:ln cap="flat" cmpd="sng" w="28575">
            <a:solidFill>
              <a:srgbClr val="8E489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 </a:t>
            </a:r>
            <a:endParaRPr/>
          </a:p>
        </p:txBody>
      </p:sp>
      <p:sp>
        <p:nvSpPr>
          <p:cNvPr id="421" name="Google Shape;421;p67"/>
          <p:cNvSpPr/>
          <p:nvPr/>
        </p:nvSpPr>
        <p:spPr>
          <a:xfrm>
            <a:off x="7602079" y="2143800"/>
            <a:ext cx="1985100" cy="2982900"/>
          </a:xfrm>
          <a:prstGeom prst="rect">
            <a:avLst/>
          </a:prstGeom>
          <a:noFill/>
          <a:ln cap="flat" cmpd="sng" w="28575">
            <a:solidFill>
              <a:srgbClr val="F8B20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 name="Google Shape;422;p67"/>
          <p:cNvSpPr txBox="1"/>
          <p:nvPr/>
        </p:nvSpPr>
        <p:spPr>
          <a:xfrm>
            <a:off x="487171" y="1385025"/>
            <a:ext cx="2143500" cy="683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3500">
                <a:solidFill>
                  <a:srgbClr val="404041"/>
                </a:solidFill>
              </a:rPr>
              <a:t>Strategy</a:t>
            </a:r>
            <a:endParaRPr sz="3500">
              <a:solidFill>
                <a:srgbClr val="404041"/>
              </a:solidFill>
            </a:endParaRPr>
          </a:p>
          <a:p>
            <a:pPr indent="0" lvl="0" marL="0" rtl="0" algn="l">
              <a:lnSpc>
                <a:spcPct val="100000"/>
              </a:lnSpc>
              <a:spcBef>
                <a:spcPts val="0"/>
              </a:spcBef>
              <a:spcAft>
                <a:spcPts val="0"/>
              </a:spcAft>
              <a:buNone/>
            </a:pPr>
            <a:r>
              <a:rPr lang="en-GB" sz="3500">
                <a:solidFill>
                  <a:srgbClr val="404041"/>
                </a:solidFill>
              </a:rPr>
              <a:t>on a Page</a:t>
            </a:r>
            <a:endParaRPr sz="3500">
              <a:solidFill>
                <a:srgbClr val="404041"/>
              </a:solidFill>
            </a:endParaRPr>
          </a:p>
        </p:txBody>
      </p:sp>
      <p:sp>
        <p:nvSpPr>
          <p:cNvPr id="423" name="Google Shape;423;p67"/>
          <p:cNvSpPr/>
          <p:nvPr/>
        </p:nvSpPr>
        <p:spPr>
          <a:xfrm>
            <a:off x="3148672" y="549275"/>
            <a:ext cx="8668200" cy="1286700"/>
          </a:xfrm>
          <a:prstGeom prst="rect">
            <a:avLst/>
          </a:prstGeom>
          <a:solidFill>
            <a:srgbClr val="5555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p67"/>
          <p:cNvSpPr/>
          <p:nvPr/>
        </p:nvSpPr>
        <p:spPr>
          <a:xfrm>
            <a:off x="3391092" y="902731"/>
            <a:ext cx="8182798" cy="510469"/>
          </a:xfrm>
          <a:custGeom>
            <a:rect b="b" l="l" r="r" t="t"/>
            <a:pathLst>
              <a:path extrusionOk="0" h="15754" w="252536">
                <a:moveTo>
                  <a:pt x="55" y="0"/>
                </a:moveTo>
                <a:lnTo>
                  <a:pt x="252426" y="0"/>
                </a:lnTo>
                <a:lnTo>
                  <a:pt x="252536" y="13285"/>
                </a:lnTo>
                <a:lnTo>
                  <a:pt x="129617" y="13230"/>
                </a:lnTo>
                <a:lnTo>
                  <a:pt x="126274" y="15754"/>
                </a:lnTo>
                <a:lnTo>
                  <a:pt x="123029" y="13285"/>
                </a:lnTo>
                <a:lnTo>
                  <a:pt x="0" y="13230"/>
                </a:lnTo>
                <a:close/>
              </a:path>
            </a:pathLst>
          </a:custGeom>
          <a:solidFill>
            <a:srgbClr val="F3F3F3"/>
          </a:solidFill>
          <a:ln cap="flat" cmpd="sng" w="19050">
            <a:solidFill>
              <a:srgbClr val="555555"/>
            </a:solidFill>
            <a:prstDash val="solid"/>
            <a:round/>
            <a:headEnd len="med" w="med" type="none"/>
            <a:tailEnd len="med" w="med" type="none"/>
          </a:ln>
        </p:spPr>
      </p:sp>
      <p:sp>
        <p:nvSpPr>
          <p:cNvPr id="425" name="Google Shape;425;p67"/>
          <p:cNvSpPr/>
          <p:nvPr/>
        </p:nvSpPr>
        <p:spPr>
          <a:xfrm>
            <a:off x="3394656" y="1484384"/>
            <a:ext cx="8177451" cy="581398"/>
          </a:xfrm>
          <a:custGeom>
            <a:rect b="b" l="l" r="r" t="t"/>
            <a:pathLst>
              <a:path extrusionOk="0" h="17943" w="252371">
                <a:moveTo>
                  <a:pt x="0" y="55"/>
                </a:moveTo>
                <a:lnTo>
                  <a:pt x="252371" y="0"/>
                </a:lnTo>
                <a:lnTo>
                  <a:pt x="252371" y="14493"/>
                </a:lnTo>
                <a:lnTo>
                  <a:pt x="233101" y="14548"/>
                </a:lnTo>
                <a:lnTo>
                  <a:pt x="229533" y="17677"/>
                </a:lnTo>
                <a:lnTo>
                  <a:pt x="225745" y="14493"/>
                </a:lnTo>
                <a:lnTo>
                  <a:pt x="164258" y="14493"/>
                </a:lnTo>
                <a:lnTo>
                  <a:pt x="160580" y="17787"/>
                </a:lnTo>
                <a:lnTo>
                  <a:pt x="157121" y="14493"/>
                </a:lnTo>
                <a:lnTo>
                  <a:pt x="95634" y="14438"/>
                </a:lnTo>
                <a:lnTo>
                  <a:pt x="91846" y="17732"/>
                </a:lnTo>
                <a:lnTo>
                  <a:pt x="88113" y="14493"/>
                </a:lnTo>
                <a:lnTo>
                  <a:pt x="27305" y="14419"/>
                </a:lnTo>
                <a:lnTo>
                  <a:pt x="23277" y="17943"/>
                </a:lnTo>
                <a:lnTo>
                  <a:pt x="19584" y="14419"/>
                </a:lnTo>
                <a:lnTo>
                  <a:pt x="0" y="14493"/>
                </a:lnTo>
                <a:close/>
              </a:path>
            </a:pathLst>
          </a:custGeom>
          <a:solidFill>
            <a:srgbClr val="F3F3F3"/>
          </a:solidFill>
          <a:ln cap="flat" cmpd="sng" w="28575">
            <a:solidFill>
              <a:srgbClr val="555555"/>
            </a:solidFill>
            <a:prstDash val="solid"/>
            <a:round/>
            <a:headEnd len="med" w="med" type="none"/>
            <a:tailEnd len="med" w="med" type="none"/>
          </a:ln>
        </p:spPr>
      </p:sp>
      <p:sp>
        <p:nvSpPr>
          <p:cNvPr id="426" name="Google Shape;426;p67"/>
          <p:cNvSpPr txBox="1"/>
          <p:nvPr/>
        </p:nvSpPr>
        <p:spPr>
          <a:xfrm>
            <a:off x="3387944" y="576857"/>
            <a:ext cx="31320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F0F0F0"/>
                </a:solidFill>
              </a:rPr>
              <a:t>ARDC Strategic Drivers</a:t>
            </a:r>
            <a:endParaRPr sz="1100">
              <a:solidFill>
                <a:srgbClr val="F0F0F0"/>
              </a:solidFill>
            </a:endParaRPr>
          </a:p>
        </p:txBody>
      </p:sp>
      <p:sp>
        <p:nvSpPr>
          <p:cNvPr id="427" name="Google Shape;427;p67"/>
          <p:cNvSpPr txBox="1"/>
          <p:nvPr/>
        </p:nvSpPr>
        <p:spPr>
          <a:xfrm>
            <a:off x="3725238" y="936762"/>
            <a:ext cx="74763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PROVIDE AUSTRALIAN RESEARCHERS WITH COMPETITIVE ADVANTAGE THROUGH DATA</a:t>
            </a:r>
            <a:endParaRPr b="1" sz="1300">
              <a:solidFill>
                <a:srgbClr val="414042"/>
              </a:solidFill>
            </a:endParaRPr>
          </a:p>
        </p:txBody>
      </p:sp>
      <p:sp>
        <p:nvSpPr>
          <p:cNvPr id="428" name="Google Shape;428;p67"/>
          <p:cNvSpPr txBox="1"/>
          <p:nvPr/>
        </p:nvSpPr>
        <p:spPr>
          <a:xfrm>
            <a:off x="4607858" y="1543887"/>
            <a:ext cx="57438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DELIVER LEADING-EDGE DIGITAL RESEARCH INFRASTRUCTURE</a:t>
            </a:r>
            <a:endParaRPr b="1" sz="1300">
              <a:solidFill>
                <a:srgbClr val="414042"/>
              </a:solidFill>
            </a:endParaRPr>
          </a:p>
        </p:txBody>
      </p:sp>
      <p:sp>
        <p:nvSpPr>
          <p:cNvPr id="429" name="Google Shape;429;p67"/>
          <p:cNvSpPr/>
          <p:nvPr/>
        </p:nvSpPr>
        <p:spPr>
          <a:xfrm>
            <a:off x="3302500" y="3681425"/>
            <a:ext cx="1681800" cy="1243500"/>
          </a:xfrm>
          <a:prstGeom prst="rect">
            <a:avLst/>
          </a:prstGeom>
          <a:noFill/>
          <a:ln cap="flat" cmpd="sng" w="19050">
            <a:solidFill>
              <a:srgbClr val="00B0D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430" name="Google Shape;430;p67"/>
          <p:cNvSpPr/>
          <p:nvPr/>
        </p:nvSpPr>
        <p:spPr>
          <a:xfrm>
            <a:off x="3240268"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 name="Google Shape;431;p67"/>
          <p:cNvSpPr txBox="1"/>
          <p:nvPr/>
        </p:nvSpPr>
        <p:spPr>
          <a:xfrm rot="-5400000">
            <a:off x="3131474"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00B0D5"/>
                </a:solidFill>
              </a:rPr>
              <a:t>GOAL</a:t>
            </a:r>
            <a:endParaRPr b="1" sz="900">
              <a:solidFill>
                <a:srgbClr val="00B0D5"/>
              </a:solidFill>
            </a:endParaRPr>
          </a:p>
        </p:txBody>
      </p:sp>
      <p:sp>
        <p:nvSpPr>
          <p:cNvPr id="432" name="Google Shape;432;p67"/>
          <p:cNvSpPr txBox="1"/>
          <p:nvPr/>
        </p:nvSpPr>
        <p:spPr>
          <a:xfrm>
            <a:off x="3472175" y="3812650"/>
            <a:ext cx="13425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Enduring and targeted data infrastructure </a:t>
            </a:r>
            <a:br>
              <a:rPr lang="en-GB" sz="1100">
                <a:solidFill>
                  <a:srgbClr val="414042"/>
                </a:solidFill>
              </a:rPr>
            </a:br>
            <a:r>
              <a:rPr lang="en-GB" sz="1100">
                <a:solidFill>
                  <a:srgbClr val="414042"/>
                </a:solidFill>
              </a:rPr>
              <a:t>meets research community needs</a:t>
            </a:r>
            <a:endParaRPr sz="1100">
              <a:solidFill>
                <a:srgbClr val="414042"/>
              </a:solidFill>
            </a:endParaRPr>
          </a:p>
        </p:txBody>
      </p:sp>
      <p:sp>
        <p:nvSpPr>
          <p:cNvPr id="433" name="Google Shape;433;p67"/>
          <p:cNvSpPr/>
          <p:nvPr/>
        </p:nvSpPr>
        <p:spPr>
          <a:xfrm>
            <a:off x="5520753" y="3681425"/>
            <a:ext cx="1681800" cy="1243500"/>
          </a:xfrm>
          <a:prstGeom prst="rect">
            <a:avLst/>
          </a:prstGeom>
          <a:noFill/>
          <a:ln cap="flat" cmpd="sng" w="19050">
            <a:solidFill>
              <a:srgbClr val="E518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434" name="Google Shape;434;p67"/>
          <p:cNvSpPr/>
          <p:nvPr/>
        </p:nvSpPr>
        <p:spPr>
          <a:xfrm>
            <a:off x="5458518"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 name="Google Shape;435;p67"/>
          <p:cNvSpPr txBox="1"/>
          <p:nvPr/>
        </p:nvSpPr>
        <p:spPr>
          <a:xfrm rot="-5400000">
            <a:off x="5349724"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E51875"/>
                </a:solidFill>
              </a:rPr>
              <a:t>GOAL</a:t>
            </a:r>
            <a:endParaRPr b="1" sz="900">
              <a:solidFill>
                <a:srgbClr val="E51875"/>
              </a:solidFill>
            </a:endParaRPr>
          </a:p>
        </p:txBody>
      </p:sp>
      <p:sp>
        <p:nvSpPr>
          <p:cNvPr id="436" name="Google Shape;436;p67"/>
          <p:cNvSpPr txBox="1"/>
          <p:nvPr/>
        </p:nvSpPr>
        <p:spPr>
          <a:xfrm>
            <a:off x="5715388" y="3812649"/>
            <a:ext cx="12927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Nectar is a critical component of the national compute ecosystem</a:t>
            </a:r>
            <a:endParaRPr sz="1100">
              <a:solidFill>
                <a:srgbClr val="414042"/>
              </a:solidFill>
            </a:endParaRPr>
          </a:p>
        </p:txBody>
      </p:sp>
      <p:sp>
        <p:nvSpPr>
          <p:cNvPr id="437" name="Google Shape;437;p67"/>
          <p:cNvSpPr/>
          <p:nvPr/>
        </p:nvSpPr>
        <p:spPr>
          <a:xfrm>
            <a:off x="7757694" y="3681425"/>
            <a:ext cx="1681800" cy="1243500"/>
          </a:xfrm>
          <a:prstGeom prst="rect">
            <a:avLst/>
          </a:prstGeom>
          <a:noFill/>
          <a:ln cap="flat" cmpd="sng" w="19050">
            <a:solidFill>
              <a:srgbClr val="F8B20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438" name="Google Shape;438;p67"/>
          <p:cNvSpPr/>
          <p:nvPr/>
        </p:nvSpPr>
        <p:spPr>
          <a:xfrm>
            <a:off x="7695455"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9" name="Google Shape;439;p67"/>
          <p:cNvSpPr txBox="1"/>
          <p:nvPr/>
        </p:nvSpPr>
        <p:spPr>
          <a:xfrm rot="-5400000">
            <a:off x="7586662"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F8B20E"/>
                </a:solidFill>
              </a:rPr>
              <a:t>GOAL</a:t>
            </a:r>
            <a:endParaRPr b="1" sz="900">
              <a:solidFill>
                <a:srgbClr val="F8B20E"/>
              </a:solidFill>
            </a:endParaRPr>
          </a:p>
        </p:txBody>
      </p:sp>
      <p:sp>
        <p:nvSpPr>
          <p:cNvPr id="440" name="Google Shape;440;p67"/>
          <p:cNvSpPr txBox="1"/>
          <p:nvPr/>
        </p:nvSpPr>
        <p:spPr>
          <a:xfrm>
            <a:off x="7908619" y="3812633"/>
            <a:ext cx="13800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Services for the discovery, linkage and interoperability of data accelerate research and underpin </a:t>
            </a:r>
            <a:br>
              <a:rPr lang="en-GB" sz="1100">
                <a:solidFill>
                  <a:srgbClr val="414042"/>
                </a:solidFill>
              </a:rPr>
            </a:br>
            <a:r>
              <a:rPr lang="en-GB" sz="1100">
                <a:solidFill>
                  <a:srgbClr val="414042"/>
                </a:solidFill>
              </a:rPr>
              <a:t>research integrity </a:t>
            </a:r>
            <a:endParaRPr sz="1100">
              <a:solidFill>
                <a:srgbClr val="414042"/>
              </a:solidFill>
            </a:endParaRPr>
          </a:p>
        </p:txBody>
      </p:sp>
      <p:sp>
        <p:nvSpPr>
          <p:cNvPr id="441" name="Google Shape;441;p67"/>
          <p:cNvSpPr/>
          <p:nvPr/>
        </p:nvSpPr>
        <p:spPr>
          <a:xfrm>
            <a:off x="9994623" y="3681425"/>
            <a:ext cx="1681800" cy="1243500"/>
          </a:xfrm>
          <a:prstGeom prst="rect">
            <a:avLst/>
          </a:prstGeom>
          <a:noFill/>
          <a:ln cap="flat" cmpd="sng" w="19050">
            <a:solidFill>
              <a:srgbClr val="8E489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442" name="Google Shape;442;p67"/>
          <p:cNvSpPr/>
          <p:nvPr/>
        </p:nvSpPr>
        <p:spPr>
          <a:xfrm>
            <a:off x="9932381"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3" name="Google Shape;443;p67"/>
          <p:cNvSpPr txBox="1"/>
          <p:nvPr/>
        </p:nvSpPr>
        <p:spPr>
          <a:xfrm rot="-5400000">
            <a:off x="9823588"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8E489B"/>
                </a:solidFill>
              </a:rPr>
              <a:t>GOAL</a:t>
            </a:r>
            <a:endParaRPr b="1" sz="900">
              <a:solidFill>
                <a:srgbClr val="8E489B"/>
              </a:solidFill>
            </a:endParaRPr>
          </a:p>
        </p:txBody>
      </p:sp>
      <p:sp>
        <p:nvSpPr>
          <p:cNvPr id="444" name="Google Shape;444;p67"/>
          <p:cNvSpPr txBox="1"/>
          <p:nvPr/>
        </p:nvSpPr>
        <p:spPr>
          <a:xfrm>
            <a:off x="10189252" y="3812649"/>
            <a:ext cx="12927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ARDC provides national leadership </a:t>
            </a:r>
            <a:br>
              <a:rPr lang="en-GB" sz="1100">
                <a:solidFill>
                  <a:srgbClr val="414042"/>
                </a:solidFill>
              </a:rPr>
            </a:br>
            <a:r>
              <a:rPr lang="en-GB" sz="1100">
                <a:solidFill>
                  <a:srgbClr val="414042"/>
                </a:solidFill>
              </a:rPr>
              <a:t>in Digital Research Infrastructure </a:t>
            </a:r>
            <a:br>
              <a:rPr lang="en-GB" sz="1100">
                <a:solidFill>
                  <a:srgbClr val="414042"/>
                </a:solidFill>
              </a:rPr>
            </a:br>
            <a:r>
              <a:rPr lang="en-GB" sz="1100">
                <a:solidFill>
                  <a:srgbClr val="414042"/>
                </a:solidFill>
              </a:rPr>
              <a:t>(DRI) skills</a:t>
            </a:r>
            <a:endParaRPr sz="1100">
              <a:solidFill>
                <a:srgbClr val="414042"/>
              </a:solidFill>
            </a:endParaRPr>
          </a:p>
        </p:txBody>
      </p:sp>
      <p:sp>
        <p:nvSpPr>
          <p:cNvPr id="445" name="Google Shape;445;p67"/>
          <p:cNvSpPr txBox="1"/>
          <p:nvPr/>
        </p:nvSpPr>
        <p:spPr>
          <a:xfrm>
            <a:off x="3315479" y="3226004"/>
            <a:ext cx="16377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THEMATIC RESEARCH DATA COMMONS</a:t>
            </a:r>
            <a:endParaRPr b="1" sz="1100">
              <a:solidFill>
                <a:srgbClr val="414042"/>
              </a:solidFill>
            </a:endParaRPr>
          </a:p>
        </p:txBody>
      </p:sp>
      <p:sp>
        <p:nvSpPr>
          <p:cNvPr id="446" name="Google Shape;446;p67"/>
          <p:cNvSpPr txBox="1"/>
          <p:nvPr/>
        </p:nvSpPr>
        <p:spPr>
          <a:xfrm>
            <a:off x="5509108" y="3226017"/>
            <a:ext cx="16938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NECTAR RESEARCH CLOUD</a:t>
            </a:r>
            <a:endParaRPr b="1" sz="1100">
              <a:solidFill>
                <a:srgbClr val="414042"/>
              </a:solidFill>
            </a:endParaRPr>
          </a:p>
        </p:txBody>
      </p:sp>
      <p:sp>
        <p:nvSpPr>
          <p:cNvPr id="447" name="Google Shape;447;p67"/>
          <p:cNvSpPr txBox="1"/>
          <p:nvPr/>
        </p:nvSpPr>
        <p:spPr>
          <a:xfrm>
            <a:off x="7689149" y="3226015"/>
            <a:ext cx="18330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NATIONAL INFORMATION INFRASTRUCTURE</a:t>
            </a:r>
            <a:endParaRPr b="1" sz="1100">
              <a:solidFill>
                <a:srgbClr val="414042"/>
              </a:solidFill>
            </a:endParaRPr>
          </a:p>
        </p:txBody>
      </p:sp>
      <p:sp>
        <p:nvSpPr>
          <p:cNvPr id="448" name="Google Shape;448;p67"/>
          <p:cNvSpPr txBox="1"/>
          <p:nvPr/>
        </p:nvSpPr>
        <p:spPr>
          <a:xfrm>
            <a:off x="9974082" y="3226017"/>
            <a:ext cx="16938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SKILLS</a:t>
            </a:r>
            <a:endParaRPr b="1" sz="1100">
              <a:solidFill>
                <a:srgbClr val="414042"/>
              </a:solidFill>
            </a:endParaRPr>
          </a:p>
        </p:txBody>
      </p:sp>
      <p:sp>
        <p:nvSpPr>
          <p:cNvPr id="449" name="Google Shape;449;p67"/>
          <p:cNvSpPr/>
          <p:nvPr/>
        </p:nvSpPr>
        <p:spPr>
          <a:xfrm>
            <a:off x="3146825" y="5950722"/>
            <a:ext cx="8677908" cy="512057"/>
          </a:xfrm>
          <a:custGeom>
            <a:rect b="b" l="l" r="r" t="t"/>
            <a:pathLst>
              <a:path extrusionOk="0" h="15803" w="267816">
                <a:moveTo>
                  <a:pt x="267656" y="15803"/>
                </a:moveTo>
                <a:lnTo>
                  <a:pt x="0" y="15644"/>
                </a:lnTo>
                <a:lnTo>
                  <a:pt x="159" y="2891"/>
                </a:lnTo>
                <a:lnTo>
                  <a:pt x="130546" y="2524"/>
                </a:lnTo>
                <a:lnTo>
                  <a:pt x="133889" y="0"/>
                </a:lnTo>
                <a:lnTo>
                  <a:pt x="137134" y="2469"/>
                </a:lnTo>
                <a:lnTo>
                  <a:pt x="267816" y="2412"/>
                </a:lnTo>
                <a:close/>
              </a:path>
            </a:pathLst>
          </a:custGeom>
          <a:noFill/>
          <a:ln cap="flat" cmpd="sng" w="28575">
            <a:solidFill>
              <a:srgbClr val="555555"/>
            </a:solidFill>
            <a:prstDash val="solid"/>
            <a:round/>
            <a:headEnd len="med" w="med" type="none"/>
            <a:tailEnd len="med" w="med" type="none"/>
          </a:ln>
        </p:spPr>
      </p:sp>
      <p:sp>
        <p:nvSpPr>
          <p:cNvPr id="450" name="Google Shape;450;p67"/>
          <p:cNvSpPr/>
          <p:nvPr/>
        </p:nvSpPr>
        <p:spPr>
          <a:xfrm>
            <a:off x="3151977" y="5227803"/>
            <a:ext cx="8680500" cy="584185"/>
          </a:xfrm>
          <a:custGeom>
            <a:rect b="b" l="l" r="r" t="t"/>
            <a:pathLst>
              <a:path extrusionOk="0" h="18029" w="267896">
                <a:moveTo>
                  <a:pt x="267657" y="18029"/>
                </a:moveTo>
                <a:lnTo>
                  <a:pt x="0" y="17869"/>
                </a:lnTo>
                <a:lnTo>
                  <a:pt x="0" y="3363"/>
                </a:lnTo>
                <a:lnTo>
                  <a:pt x="26793" y="3395"/>
                </a:lnTo>
                <a:lnTo>
                  <a:pt x="30361" y="266"/>
                </a:lnTo>
                <a:lnTo>
                  <a:pt x="34149" y="3450"/>
                </a:lnTo>
                <a:lnTo>
                  <a:pt x="95636" y="3450"/>
                </a:lnTo>
                <a:lnTo>
                  <a:pt x="99314" y="156"/>
                </a:lnTo>
                <a:lnTo>
                  <a:pt x="102773" y="3450"/>
                </a:lnTo>
                <a:lnTo>
                  <a:pt x="164260" y="3505"/>
                </a:lnTo>
                <a:lnTo>
                  <a:pt x="168048" y="211"/>
                </a:lnTo>
                <a:lnTo>
                  <a:pt x="171781" y="3450"/>
                </a:lnTo>
                <a:lnTo>
                  <a:pt x="232589" y="3524"/>
                </a:lnTo>
                <a:lnTo>
                  <a:pt x="236617" y="0"/>
                </a:lnTo>
                <a:lnTo>
                  <a:pt x="240310" y="3524"/>
                </a:lnTo>
                <a:lnTo>
                  <a:pt x="267896" y="3363"/>
                </a:lnTo>
                <a:close/>
              </a:path>
            </a:pathLst>
          </a:custGeom>
          <a:noFill/>
          <a:ln cap="flat" cmpd="sng" w="28575">
            <a:solidFill>
              <a:srgbClr val="555555"/>
            </a:solidFill>
            <a:prstDash val="solid"/>
            <a:round/>
            <a:headEnd len="med" w="med" type="none"/>
            <a:tailEnd len="med" w="med" type="none"/>
          </a:ln>
        </p:spPr>
      </p:sp>
      <p:sp>
        <p:nvSpPr>
          <p:cNvPr id="451" name="Google Shape;451;p67"/>
          <p:cNvSpPr txBox="1"/>
          <p:nvPr/>
        </p:nvSpPr>
        <p:spPr>
          <a:xfrm>
            <a:off x="3765736" y="6059631"/>
            <a:ext cx="74763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NURTURE PARTNERSHIPS WITH OUR STAKEHOLDERS</a:t>
            </a:r>
            <a:endParaRPr b="1" sz="1300">
              <a:solidFill>
                <a:srgbClr val="414042"/>
              </a:solidFill>
            </a:endParaRPr>
          </a:p>
        </p:txBody>
      </p:sp>
      <p:sp>
        <p:nvSpPr>
          <p:cNvPr id="452" name="Google Shape;452;p67"/>
          <p:cNvSpPr txBox="1"/>
          <p:nvPr/>
        </p:nvSpPr>
        <p:spPr>
          <a:xfrm>
            <a:off x="3511427" y="5388986"/>
            <a:ext cx="79524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CONTINUE TO DEVELOP THE ARDC HUB OF EXPERTISE THAT UNDERPINS ALL OUR WORK</a:t>
            </a:r>
            <a:endParaRPr b="1" sz="1300">
              <a:solidFill>
                <a:srgbClr val="414042"/>
              </a:solidFill>
            </a:endParaRPr>
          </a:p>
        </p:txBody>
      </p:sp>
      <p:sp>
        <p:nvSpPr>
          <p:cNvPr id="453" name="Google Shape;453;p67"/>
          <p:cNvSpPr/>
          <p:nvPr/>
        </p:nvSpPr>
        <p:spPr>
          <a:xfrm rot="10800000">
            <a:off x="6210650"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4" name="Google Shape;454;p67"/>
          <p:cNvSpPr/>
          <p:nvPr/>
        </p:nvSpPr>
        <p:spPr>
          <a:xfrm rot="10800000">
            <a:off x="3983315"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5" name="Google Shape;455;p67"/>
          <p:cNvSpPr/>
          <p:nvPr/>
        </p:nvSpPr>
        <p:spPr>
          <a:xfrm rot="10800000">
            <a:off x="8437986"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6" name="Google Shape;456;p67"/>
          <p:cNvSpPr/>
          <p:nvPr/>
        </p:nvSpPr>
        <p:spPr>
          <a:xfrm rot="10800000">
            <a:off x="10679809"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67"/>
          <p:cNvSpPr/>
          <p:nvPr/>
        </p:nvSpPr>
        <p:spPr>
          <a:xfrm>
            <a:off x="3983339"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 name="Google Shape;458;p67"/>
          <p:cNvSpPr/>
          <p:nvPr/>
        </p:nvSpPr>
        <p:spPr>
          <a:xfrm>
            <a:off x="6210675"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 name="Google Shape;459;p67"/>
          <p:cNvSpPr/>
          <p:nvPr/>
        </p:nvSpPr>
        <p:spPr>
          <a:xfrm>
            <a:off x="8438010"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 name="Google Shape;460;p67"/>
          <p:cNvSpPr/>
          <p:nvPr/>
        </p:nvSpPr>
        <p:spPr>
          <a:xfrm>
            <a:off x="10658094"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 name="Google Shape;461;p67"/>
          <p:cNvSpPr/>
          <p:nvPr/>
        </p:nvSpPr>
        <p:spPr>
          <a:xfrm>
            <a:off x="7327640" y="5741596"/>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62" name="Google Shape;462;p67"/>
          <p:cNvPicPr preferRelativeResize="0"/>
          <p:nvPr/>
        </p:nvPicPr>
        <p:blipFill rotWithShape="1">
          <a:blip r:embed="rId2">
            <a:alphaModFix/>
          </a:blip>
          <a:srcRect b="0" l="0" r="0" t="0"/>
          <a:stretch/>
        </p:blipFill>
        <p:spPr>
          <a:xfrm>
            <a:off x="3633150" y="2286125"/>
            <a:ext cx="1020200" cy="860700"/>
          </a:xfrm>
          <a:prstGeom prst="rect">
            <a:avLst/>
          </a:prstGeom>
          <a:noFill/>
          <a:ln>
            <a:noFill/>
          </a:ln>
        </p:spPr>
      </p:pic>
      <p:pic>
        <p:nvPicPr>
          <p:cNvPr id="463" name="Google Shape;463;p67"/>
          <p:cNvPicPr preferRelativeResize="0"/>
          <p:nvPr/>
        </p:nvPicPr>
        <p:blipFill rotWithShape="1">
          <a:blip r:embed="rId3">
            <a:alphaModFix/>
          </a:blip>
          <a:srcRect b="0" l="0" r="0" t="0"/>
          <a:stretch/>
        </p:blipFill>
        <p:spPr>
          <a:xfrm>
            <a:off x="10339402" y="2309675"/>
            <a:ext cx="974225" cy="821925"/>
          </a:xfrm>
          <a:prstGeom prst="rect">
            <a:avLst/>
          </a:prstGeom>
          <a:noFill/>
          <a:ln>
            <a:noFill/>
          </a:ln>
        </p:spPr>
      </p:pic>
      <p:pic>
        <p:nvPicPr>
          <p:cNvPr id="464" name="Google Shape;464;p67"/>
          <p:cNvPicPr preferRelativeResize="0"/>
          <p:nvPr/>
        </p:nvPicPr>
        <p:blipFill rotWithShape="1">
          <a:blip r:embed="rId4">
            <a:alphaModFix/>
          </a:blip>
          <a:srcRect b="0" l="0" r="0" t="0"/>
          <a:stretch/>
        </p:blipFill>
        <p:spPr>
          <a:xfrm>
            <a:off x="8093251" y="2291876"/>
            <a:ext cx="1012750" cy="854425"/>
          </a:xfrm>
          <a:prstGeom prst="rect">
            <a:avLst/>
          </a:prstGeom>
          <a:noFill/>
          <a:ln>
            <a:noFill/>
          </a:ln>
        </p:spPr>
      </p:pic>
      <p:pic>
        <p:nvPicPr>
          <p:cNvPr id="465" name="Google Shape;465;p67"/>
          <p:cNvPicPr preferRelativeResize="0"/>
          <p:nvPr/>
        </p:nvPicPr>
        <p:blipFill rotWithShape="1">
          <a:blip r:embed="rId5">
            <a:alphaModFix/>
          </a:blip>
          <a:srcRect b="0" l="0" r="0" t="0"/>
          <a:stretch/>
        </p:blipFill>
        <p:spPr>
          <a:xfrm>
            <a:off x="5840025" y="2272799"/>
            <a:ext cx="1061675" cy="895700"/>
          </a:xfrm>
          <a:prstGeom prst="rect">
            <a:avLst/>
          </a:prstGeom>
          <a:noFill/>
          <a:ln>
            <a:noFill/>
          </a:ln>
        </p:spPr>
      </p:pic>
      <p:pic>
        <p:nvPicPr>
          <p:cNvPr id="466" name="Google Shape;466;p67"/>
          <p:cNvPicPr preferRelativeResize="0"/>
          <p:nvPr/>
        </p:nvPicPr>
        <p:blipFill rotWithShape="1">
          <a:blip r:embed="rId6">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p:cSld name="CUSTOM_3">
    <p:spTree>
      <p:nvGrpSpPr>
        <p:cNvPr id="467" name="Shape 467"/>
        <p:cNvGrpSpPr/>
        <p:nvPr/>
      </p:nvGrpSpPr>
      <p:grpSpPr>
        <a:xfrm>
          <a:off x="0" y="0"/>
          <a:ext cx="0" cy="0"/>
          <a:chOff x="0" y="0"/>
          <a:chExt cx="0" cy="0"/>
        </a:xfrm>
      </p:grpSpPr>
      <p:sp>
        <p:nvSpPr>
          <p:cNvPr id="468" name="Google Shape;468;p68"/>
          <p:cNvSpPr/>
          <p:nvPr/>
        </p:nvSpPr>
        <p:spPr>
          <a:xfrm>
            <a:off x="0" y="0"/>
            <a:ext cx="12192000" cy="5965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 name="Google Shape;469;p68"/>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p68"/>
          <p:cNvSpPr txBox="1"/>
          <p:nvPr>
            <p:ph idx="1" type="subTitle"/>
          </p:nvPr>
        </p:nvSpPr>
        <p:spPr>
          <a:xfrm>
            <a:off x="881409" y="6349264"/>
            <a:ext cx="4830900" cy="143700"/>
          </a:xfrm>
          <a:prstGeom prst="rect">
            <a:avLst/>
          </a:prstGeom>
        </p:spPr>
        <p:txBody>
          <a:bodyPr anchorCtr="0" anchor="t" bIns="0" lIns="0" spcFirstLastPara="1" rIns="0" wrap="square" tIns="0">
            <a:noAutofit/>
          </a:bodyPr>
          <a:lstStyle>
            <a:lvl1pPr lvl="0">
              <a:spcBef>
                <a:spcPts val="100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spcBef>
                <a:spcPts val="1000"/>
              </a:spcBef>
              <a:spcAft>
                <a:spcPts val="0"/>
              </a:spcAft>
              <a:buClr>
                <a:srgbClr val="939597"/>
              </a:buClr>
              <a:buSzPts val="900"/>
              <a:buNone/>
              <a:defRPr sz="900">
                <a:solidFill>
                  <a:srgbClr val="939597"/>
                </a:solidFill>
              </a:defRPr>
            </a:lvl2pPr>
            <a:lvl3pPr lvl="2">
              <a:spcBef>
                <a:spcPts val="1000"/>
              </a:spcBef>
              <a:spcAft>
                <a:spcPts val="0"/>
              </a:spcAft>
              <a:buClr>
                <a:srgbClr val="939597"/>
              </a:buClr>
              <a:buSzPts val="900"/>
              <a:buNone/>
              <a:defRPr sz="900">
                <a:solidFill>
                  <a:srgbClr val="939597"/>
                </a:solidFill>
              </a:defRPr>
            </a:lvl3pPr>
            <a:lvl4pPr lvl="3">
              <a:spcBef>
                <a:spcPts val="1000"/>
              </a:spcBef>
              <a:spcAft>
                <a:spcPts val="0"/>
              </a:spcAft>
              <a:buClr>
                <a:srgbClr val="939597"/>
              </a:buClr>
              <a:buSzPts val="900"/>
              <a:buNone/>
              <a:defRPr sz="900">
                <a:solidFill>
                  <a:srgbClr val="939597"/>
                </a:solidFill>
              </a:defRPr>
            </a:lvl4pPr>
            <a:lvl5pPr lvl="4">
              <a:spcBef>
                <a:spcPts val="1000"/>
              </a:spcBef>
              <a:spcAft>
                <a:spcPts val="0"/>
              </a:spcAft>
              <a:buClr>
                <a:srgbClr val="939597"/>
              </a:buClr>
              <a:buSzPts val="900"/>
              <a:buNone/>
              <a:defRPr sz="900">
                <a:solidFill>
                  <a:srgbClr val="939597"/>
                </a:solidFill>
              </a:defRPr>
            </a:lvl5pPr>
            <a:lvl6pPr lvl="5">
              <a:spcBef>
                <a:spcPts val="1000"/>
              </a:spcBef>
              <a:spcAft>
                <a:spcPts val="0"/>
              </a:spcAft>
              <a:buClr>
                <a:srgbClr val="939597"/>
              </a:buClr>
              <a:buSzPts val="900"/>
              <a:buNone/>
              <a:defRPr sz="900">
                <a:solidFill>
                  <a:srgbClr val="939597"/>
                </a:solidFill>
              </a:defRPr>
            </a:lvl6pPr>
            <a:lvl7pPr lvl="6">
              <a:spcBef>
                <a:spcPts val="1000"/>
              </a:spcBef>
              <a:spcAft>
                <a:spcPts val="0"/>
              </a:spcAft>
              <a:buClr>
                <a:srgbClr val="939597"/>
              </a:buClr>
              <a:buSzPts val="900"/>
              <a:buNone/>
              <a:defRPr sz="900">
                <a:solidFill>
                  <a:srgbClr val="939597"/>
                </a:solidFill>
              </a:defRPr>
            </a:lvl7pPr>
            <a:lvl8pPr lvl="7">
              <a:spcBef>
                <a:spcPts val="1000"/>
              </a:spcBef>
              <a:spcAft>
                <a:spcPts val="0"/>
              </a:spcAft>
              <a:buClr>
                <a:srgbClr val="939597"/>
              </a:buClr>
              <a:buSzPts val="900"/>
              <a:buNone/>
              <a:defRPr sz="900">
                <a:solidFill>
                  <a:srgbClr val="939597"/>
                </a:solidFill>
              </a:defRPr>
            </a:lvl8pPr>
            <a:lvl9pPr lvl="8">
              <a:spcBef>
                <a:spcPts val="1000"/>
              </a:spcBef>
              <a:spcAft>
                <a:spcPts val="0"/>
              </a:spcAft>
              <a:buClr>
                <a:srgbClr val="939597"/>
              </a:buClr>
              <a:buSzPts val="900"/>
              <a:buNone/>
              <a:defRPr sz="900">
                <a:solidFill>
                  <a:srgbClr val="939597"/>
                </a:solidFill>
              </a:defRPr>
            </a:lvl9pPr>
          </a:lstStyle>
          <a:p/>
        </p:txBody>
      </p:sp>
      <p:sp>
        <p:nvSpPr>
          <p:cNvPr id="471" name="Google Shape;471;p68"/>
          <p:cNvSpPr txBox="1"/>
          <p:nvPr>
            <p:ph idx="2" type="body"/>
          </p:nvPr>
        </p:nvSpPr>
        <p:spPr>
          <a:xfrm>
            <a:off x="875167" y="2349533"/>
            <a:ext cx="7301700" cy="2631900"/>
          </a:xfrm>
          <a:prstGeom prst="rect">
            <a:avLst/>
          </a:prstGeom>
        </p:spPr>
        <p:txBody>
          <a:bodyPr anchorCtr="0" anchor="t" bIns="0" lIns="0" spcFirstLastPara="1" rIns="0" wrap="square" tIns="0">
            <a:noAutofit/>
          </a:bodyPr>
          <a:lstStyle>
            <a:lvl1pPr indent="-228600" lvl="0" marL="457200">
              <a:lnSpc>
                <a:spcPct val="95000"/>
              </a:lnSpc>
              <a:spcBef>
                <a:spcPts val="1000"/>
              </a:spcBef>
              <a:spcAft>
                <a:spcPts val="0"/>
              </a:spcAft>
              <a:buClr>
                <a:srgbClr val="404041"/>
              </a:buClr>
              <a:buSzPts val="3500"/>
              <a:buFont typeface="Calibri"/>
              <a:buNone/>
              <a:defRPr b="1">
                <a:solidFill>
                  <a:srgbClr val="404041"/>
                </a:solidFill>
                <a:latin typeface="Calibri"/>
                <a:ea typeface="Calibri"/>
                <a:cs typeface="Calibri"/>
                <a:sym typeface="Calibri"/>
              </a:defRPr>
            </a:lvl1pPr>
            <a:lvl2pPr indent="-450850" lvl="1" marL="914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2pPr>
            <a:lvl3pPr indent="-450850" lvl="2" marL="1371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3pPr>
            <a:lvl4pPr indent="-450850" lvl="3" marL="18288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4pPr>
            <a:lvl5pPr indent="-450850" lvl="4" marL="22860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5pPr>
            <a:lvl6pPr indent="-450850" lvl="5" marL="27432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6pPr>
            <a:lvl7pPr indent="-450850" lvl="6" marL="3200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7pPr>
            <a:lvl8pPr indent="-450850" lvl="7" marL="3657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8pPr>
            <a:lvl9pPr indent="-450850" lvl="8" marL="4114800">
              <a:lnSpc>
                <a:spcPct val="95000"/>
              </a:lnSpc>
              <a:spcBef>
                <a:spcPts val="1100"/>
              </a:spcBef>
              <a:spcAft>
                <a:spcPts val="1100"/>
              </a:spcAft>
              <a:buClr>
                <a:srgbClr val="404041"/>
              </a:buClr>
              <a:buSzPts val="3500"/>
              <a:buFont typeface="Calibri"/>
              <a:buChar char="•"/>
              <a:defRPr>
                <a:solidFill>
                  <a:srgbClr val="404041"/>
                </a:solidFill>
                <a:latin typeface="Calibri"/>
                <a:ea typeface="Calibri"/>
                <a:cs typeface="Calibri"/>
                <a:sym typeface="Calibri"/>
              </a:defRPr>
            </a:lvl9pPr>
          </a:lstStyle>
          <a:p/>
        </p:txBody>
      </p:sp>
      <p:sp>
        <p:nvSpPr>
          <p:cNvPr id="472" name="Google Shape;472;p68"/>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404041"/>
              </a:buClr>
              <a:buSzPts val="3200"/>
              <a:buNone/>
              <a:defRPr b="0" sz="3200">
                <a:solidFill>
                  <a:srgbClr val="404041"/>
                </a:solidFill>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3" name="Shape 473"/>
        <p:cNvGrpSpPr/>
        <p:nvPr/>
      </p:nvGrpSpPr>
      <p:grpSpPr>
        <a:xfrm>
          <a:off x="0" y="0"/>
          <a:ext cx="0" cy="0"/>
          <a:chOff x="0" y="0"/>
          <a:chExt cx="0" cy="0"/>
        </a:xfrm>
      </p:grpSpPr>
      <p:sp>
        <p:nvSpPr>
          <p:cNvPr id="474" name="Google Shape;474;p69"/>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Autofit/>
          </a:bodyPr>
          <a:lstStyle>
            <a:lvl1pPr lvl="0">
              <a:buNone/>
              <a:defRPr sz="1500"/>
            </a:lvl1pPr>
            <a:lvl2pPr lvl="1">
              <a:buNone/>
              <a:defRPr sz="1500"/>
            </a:lvl2pPr>
            <a:lvl3pPr lvl="2">
              <a:buNone/>
              <a:defRPr sz="1500"/>
            </a:lvl3pPr>
            <a:lvl4pPr lvl="3">
              <a:buNone/>
              <a:defRPr sz="1500"/>
            </a:lvl4pPr>
            <a:lvl5pPr lvl="4">
              <a:buNone/>
              <a:defRPr sz="1500"/>
            </a:lvl5pPr>
            <a:lvl6pPr lvl="5">
              <a:buNone/>
              <a:defRPr sz="1500"/>
            </a:lvl6pPr>
            <a:lvl7pPr lvl="6">
              <a:buNone/>
              <a:defRPr sz="1500"/>
            </a:lvl7pPr>
            <a:lvl8pPr lvl="7">
              <a:buNone/>
              <a:defRPr sz="1500"/>
            </a:lvl8pPr>
            <a:lvl9pPr lvl="8">
              <a:buNone/>
              <a:defRPr sz="15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to country">
  <p:cSld name="CUSTOM_1">
    <p:spTree>
      <p:nvGrpSpPr>
        <p:cNvPr id="475" name="Shape 475"/>
        <p:cNvGrpSpPr/>
        <p:nvPr/>
      </p:nvGrpSpPr>
      <p:grpSpPr>
        <a:xfrm>
          <a:off x="0" y="0"/>
          <a:ext cx="0" cy="0"/>
          <a:chOff x="0" y="0"/>
          <a:chExt cx="0" cy="0"/>
        </a:xfrm>
      </p:grpSpPr>
      <p:pic>
        <p:nvPicPr>
          <p:cNvPr id="476" name="Google Shape;476;p70"/>
          <p:cNvPicPr preferRelativeResize="0"/>
          <p:nvPr/>
        </p:nvPicPr>
        <p:blipFill rotWithShape="1">
          <a:blip r:embed="rId2">
            <a:alphaModFix/>
          </a:blip>
          <a:srcRect b="36645" l="15208" r="438" t="12941"/>
          <a:stretch/>
        </p:blipFill>
        <p:spPr>
          <a:xfrm>
            <a:off x="0" y="709600"/>
            <a:ext cx="12192005" cy="5256166"/>
          </a:xfrm>
          <a:prstGeom prst="rect">
            <a:avLst/>
          </a:prstGeom>
          <a:noFill/>
          <a:ln>
            <a:noFill/>
          </a:ln>
        </p:spPr>
      </p:pic>
      <p:sp>
        <p:nvSpPr>
          <p:cNvPr id="477" name="Google Shape;477;p70"/>
          <p:cNvSpPr/>
          <p:nvPr/>
        </p:nvSpPr>
        <p:spPr>
          <a:xfrm>
            <a:off x="400067" y="641367"/>
            <a:ext cx="4644300" cy="5664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Arial"/>
                <a:ea typeface="Arial"/>
                <a:cs typeface="Arial"/>
                <a:sym typeface="Arial"/>
              </a:rPr>
              <a:t>w</a:t>
            </a:r>
            <a:endParaRPr b="0" i="0" sz="1900" u="none" cap="none" strike="noStrike">
              <a:solidFill>
                <a:schemeClr val="lt1"/>
              </a:solidFill>
              <a:latin typeface="Arial"/>
              <a:ea typeface="Arial"/>
              <a:cs typeface="Arial"/>
              <a:sym typeface="Arial"/>
            </a:endParaRPr>
          </a:p>
        </p:txBody>
      </p:sp>
      <p:sp>
        <p:nvSpPr>
          <p:cNvPr id="478" name="Google Shape;478;p70"/>
          <p:cNvSpPr txBox="1"/>
          <p:nvPr/>
        </p:nvSpPr>
        <p:spPr>
          <a:xfrm>
            <a:off x="1003667" y="2816367"/>
            <a:ext cx="3589500" cy="2301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2300"/>
              <a:buFont typeface="Arial"/>
              <a:buNone/>
            </a:pPr>
            <a:r>
              <a:rPr b="0" i="0" lang="en-GB" sz="2300" u="none" cap="none" strike="noStrike">
                <a:solidFill>
                  <a:schemeClr val="dk1"/>
                </a:solidFill>
                <a:latin typeface="Calibri"/>
                <a:ea typeface="Calibri"/>
                <a:cs typeface="Calibri"/>
                <a:sym typeface="Calibri"/>
              </a:rPr>
              <a:t>We acknowledge and celebrate the First Australians on whose traditional lands we meet, and we pay our respect to their elders past, present and emerging.</a:t>
            </a:r>
            <a:endParaRPr b="0" i="0" sz="2300" u="none" cap="none" strike="noStrike">
              <a:solidFill>
                <a:srgbClr val="000000"/>
              </a:solidFill>
              <a:latin typeface="Calibri"/>
              <a:ea typeface="Calibri"/>
              <a:cs typeface="Calibri"/>
              <a:sym typeface="Calibri"/>
            </a:endParaRPr>
          </a:p>
        </p:txBody>
      </p:sp>
      <p:sp>
        <p:nvSpPr>
          <p:cNvPr id="479" name="Google Shape;479;p70"/>
          <p:cNvSpPr txBox="1"/>
          <p:nvPr/>
        </p:nvSpPr>
        <p:spPr>
          <a:xfrm>
            <a:off x="1003900" y="1640433"/>
            <a:ext cx="3703500" cy="858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ACKNOWLEDGEMENT OF COUNTRY</a:t>
            </a:r>
            <a:endParaRPr b="0" i="0" sz="31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1">
  <p:cSld name="CUSTOM_1_1_1_1_1">
    <p:spTree>
      <p:nvGrpSpPr>
        <p:cNvPr id="480" name="Shape 480"/>
        <p:cNvGrpSpPr/>
        <p:nvPr/>
      </p:nvGrpSpPr>
      <p:grpSpPr>
        <a:xfrm>
          <a:off x="0" y="0"/>
          <a:ext cx="0" cy="0"/>
          <a:chOff x="0" y="0"/>
          <a:chExt cx="0" cy="0"/>
        </a:xfrm>
      </p:grpSpPr>
      <p:sp>
        <p:nvSpPr>
          <p:cNvPr id="481" name="Google Shape;481;p71"/>
          <p:cNvSpPr/>
          <p:nvPr/>
        </p:nvSpPr>
        <p:spPr>
          <a:xfrm>
            <a:off x="-95233" y="1529567"/>
            <a:ext cx="12382500" cy="44364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482" name="Google Shape;482;p71"/>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5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483" name="Google Shape;483;p71"/>
          <p:cNvSpPr txBox="1"/>
          <p:nvPr>
            <p:ph type="title"/>
          </p:nvPr>
        </p:nvSpPr>
        <p:spPr>
          <a:xfrm>
            <a:off x="394133" y="867967"/>
            <a:ext cx="11432700" cy="40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404041"/>
              </a:buClr>
              <a:buSzPts val="3200"/>
              <a:buNone/>
              <a:defRPr b="0" sz="3200">
                <a:solidFill>
                  <a:srgbClr val="40404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Left Aligned">
  <p:cSld name="20_Title Slide">
    <p:spTree>
      <p:nvGrpSpPr>
        <p:cNvPr id="45" name="Shape 45"/>
        <p:cNvGrpSpPr/>
        <p:nvPr/>
      </p:nvGrpSpPr>
      <p:grpSpPr>
        <a:xfrm>
          <a:off x="0" y="0"/>
          <a:ext cx="0" cy="0"/>
          <a:chOff x="0" y="0"/>
          <a:chExt cx="0" cy="0"/>
        </a:xfrm>
      </p:grpSpPr>
      <p:sp>
        <p:nvSpPr>
          <p:cNvPr id="46" name="Google Shape;46;p8"/>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47" name="Google Shape;47;p8"/>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2">
  <p:cSld name="CUSTOM_3_2">
    <p:spTree>
      <p:nvGrpSpPr>
        <p:cNvPr id="484" name="Shape 484"/>
        <p:cNvGrpSpPr/>
        <p:nvPr/>
      </p:nvGrpSpPr>
      <p:grpSpPr>
        <a:xfrm>
          <a:off x="0" y="0"/>
          <a:ext cx="0" cy="0"/>
          <a:chOff x="0" y="0"/>
          <a:chExt cx="0" cy="0"/>
        </a:xfrm>
      </p:grpSpPr>
      <p:sp>
        <p:nvSpPr>
          <p:cNvPr id="485" name="Google Shape;485;p72"/>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p72"/>
          <p:cNvSpPr txBox="1"/>
          <p:nvPr>
            <p:ph idx="1" type="subTitle"/>
          </p:nvPr>
        </p:nvSpPr>
        <p:spPr>
          <a:xfrm>
            <a:off x="881409" y="6349264"/>
            <a:ext cx="4830900" cy="143700"/>
          </a:xfrm>
          <a:prstGeom prst="rect">
            <a:avLst/>
          </a:prstGeom>
        </p:spPr>
        <p:txBody>
          <a:bodyPr anchorCtr="0" anchor="t" bIns="0" lIns="0" spcFirstLastPara="1" rIns="0" wrap="square" tIns="0">
            <a:noAutofit/>
          </a:bodyPr>
          <a:lstStyle>
            <a:lvl1pPr lvl="0">
              <a:spcBef>
                <a:spcPts val="100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spcBef>
                <a:spcPts val="1000"/>
              </a:spcBef>
              <a:spcAft>
                <a:spcPts val="0"/>
              </a:spcAft>
              <a:buClr>
                <a:srgbClr val="939597"/>
              </a:buClr>
              <a:buSzPts val="900"/>
              <a:buNone/>
              <a:defRPr sz="900">
                <a:solidFill>
                  <a:srgbClr val="939597"/>
                </a:solidFill>
              </a:defRPr>
            </a:lvl2pPr>
            <a:lvl3pPr lvl="2">
              <a:spcBef>
                <a:spcPts val="1000"/>
              </a:spcBef>
              <a:spcAft>
                <a:spcPts val="0"/>
              </a:spcAft>
              <a:buClr>
                <a:srgbClr val="939597"/>
              </a:buClr>
              <a:buSzPts val="900"/>
              <a:buNone/>
              <a:defRPr sz="900">
                <a:solidFill>
                  <a:srgbClr val="939597"/>
                </a:solidFill>
              </a:defRPr>
            </a:lvl3pPr>
            <a:lvl4pPr lvl="3">
              <a:spcBef>
                <a:spcPts val="1000"/>
              </a:spcBef>
              <a:spcAft>
                <a:spcPts val="0"/>
              </a:spcAft>
              <a:buClr>
                <a:srgbClr val="939597"/>
              </a:buClr>
              <a:buSzPts val="900"/>
              <a:buNone/>
              <a:defRPr sz="900">
                <a:solidFill>
                  <a:srgbClr val="939597"/>
                </a:solidFill>
              </a:defRPr>
            </a:lvl4pPr>
            <a:lvl5pPr lvl="4">
              <a:spcBef>
                <a:spcPts val="1000"/>
              </a:spcBef>
              <a:spcAft>
                <a:spcPts val="0"/>
              </a:spcAft>
              <a:buClr>
                <a:srgbClr val="939597"/>
              </a:buClr>
              <a:buSzPts val="900"/>
              <a:buNone/>
              <a:defRPr sz="900">
                <a:solidFill>
                  <a:srgbClr val="939597"/>
                </a:solidFill>
              </a:defRPr>
            </a:lvl5pPr>
            <a:lvl6pPr lvl="5">
              <a:spcBef>
                <a:spcPts val="1000"/>
              </a:spcBef>
              <a:spcAft>
                <a:spcPts val="0"/>
              </a:spcAft>
              <a:buClr>
                <a:srgbClr val="939597"/>
              </a:buClr>
              <a:buSzPts val="900"/>
              <a:buNone/>
              <a:defRPr sz="900">
                <a:solidFill>
                  <a:srgbClr val="939597"/>
                </a:solidFill>
              </a:defRPr>
            </a:lvl6pPr>
            <a:lvl7pPr lvl="6">
              <a:spcBef>
                <a:spcPts val="1000"/>
              </a:spcBef>
              <a:spcAft>
                <a:spcPts val="0"/>
              </a:spcAft>
              <a:buClr>
                <a:srgbClr val="939597"/>
              </a:buClr>
              <a:buSzPts val="900"/>
              <a:buNone/>
              <a:defRPr sz="900">
                <a:solidFill>
                  <a:srgbClr val="939597"/>
                </a:solidFill>
              </a:defRPr>
            </a:lvl7pPr>
            <a:lvl8pPr lvl="7">
              <a:spcBef>
                <a:spcPts val="1000"/>
              </a:spcBef>
              <a:spcAft>
                <a:spcPts val="0"/>
              </a:spcAft>
              <a:buClr>
                <a:srgbClr val="939597"/>
              </a:buClr>
              <a:buSzPts val="900"/>
              <a:buNone/>
              <a:defRPr sz="900">
                <a:solidFill>
                  <a:srgbClr val="939597"/>
                </a:solidFill>
              </a:defRPr>
            </a:lvl8pPr>
            <a:lvl9pPr lvl="8">
              <a:spcBef>
                <a:spcPts val="1000"/>
              </a:spcBef>
              <a:spcAft>
                <a:spcPts val="0"/>
              </a:spcAft>
              <a:buClr>
                <a:srgbClr val="939597"/>
              </a:buClr>
              <a:buSzPts val="900"/>
              <a:buNone/>
              <a:defRPr sz="900">
                <a:solidFill>
                  <a:srgbClr val="939597"/>
                </a:solidFill>
              </a:defRPr>
            </a:lvl9pPr>
          </a:lstStyle>
          <a:p/>
        </p:txBody>
      </p:sp>
      <p:sp>
        <p:nvSpPr>
          <p:cNvPr id="487" name="Google Shape;487;p72"/>
          <p:cNvSpPr txBox="1"/>
          <p:nvPr>
            <p:ph idx="2" type="body"/>
          </p:nvPr>
        </p:nvSpPr>
        <p:spPr>
          <a:xfrm>
            <a:off x="875167" y="2349533"/>
            <a:ext cx="7301700" cy="2631900"/>
          </a:xfrm>
          <a:prstGeom prst="rect">
            <a:avLst/>
          </a:prstGeom>
        </p:spPr>
        <p:txBody>
          <a:bodyPr anchorCtr="0" anchor="t" bIns="0" lIns="0" spcFirstLastPara="1" rIns="0" wrap="square" tIns="0">
            <a:noAutofit/>
          </a:bodyPr>
          <a:lstStyle>
            <a:lvl1pPr indent="-228600" lvl="0" marL="457200">
              <a:lnSpc>
                <a:spcPct val="95000"/>
              </a:lnSpc>
              <a:spcBef>
                <a:spcPts val="1000"/>
              </a:spcBef>
              <a:spcAft>
                <a:spcPts val="0"/>
              </a:spcAft>
              <a:buClr>
                <a:srgbClr val="404041"/>
              </a:buClr>
              <a:buSzPts val="3500"/>
              <a:buFont typeface="Calibri"/>
              <a:buNone/>
              <a:defRPr b="1">
                <a:solidFill>
                  <a:srgbClr val="404041"/>
                </a:solidFill>
                <a:latin typeface="Calibri"/>
                <a:ea typeface="Calibri"/>
                <a:cs typeface="Calibri"/>
                <a:sym typeface="Calibri"/>
              </a:defRPr>
            </a:lvl1pPr>
            <a:lvl2pPr indent="-450850" lvl="1" marL="914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2pPr>
            <a:lvl3pPr indent="-450850" lvl="2" marL="1371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3pPr>
            <a:lvl4pPr indent="-450850" lvl="3" marL="18288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4pPr>
            <a:lvl5pPr indent="-450850" lvl="4" marL="22860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5pPr>
            <a:lvl6pPr indent="-450850" lvl="5" marL="27432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6pPr>
            <a:lvl7pPr indent="-450850" lvl="6" marL="3200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7pPr>
            <a:lvl8pPr indent="-450850" lvl="7" marL="3657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8pPr>
            <a:lvl9pPr indent="-450850" lvl="8" marL="4114800">
              <a:lnSpc>
                <a:spcPct val="95000"/>
              </a:lnSpc>
              <a:spcBef>
                <a:spcPts val="1100"/>
              </a:spcBef>
              <a:spcAft>
                <a:spcPts val="1100"/>
              </a:spcAft>
              <a:buClr>
                <a:srgbClr val="404041"/>
              </a:buClr>
              <a:buSzPts val="3500"/>
              <a:buFont typeface="Calibri"/>
              <a:buChar char="•"/>
              <a:defRPr>
                <a:solidFill>
                  <a:srgbClr val="404041"/>
                </a:solidFill>
                <a:latin typeface="Calibri"/>
                <a:ea typeface="Calibri"/>
                <a:cs typeface="Calibri"/>
                <a:sym typeface="Calibri"/>
              </a:defRPr>
            </a:lvl9pPr>
          </a:lstStyle>
          <a:p/>
        </p:txBody>
      </p:sp>
      <p:sp>
        <p:nvSpPr>
          <p:cNvPr id="488" name="Google Shape;488;p72"/>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404041"/>
              </a:buClr>
              <a:buSzPts val="3200"/>
              <a:buNone/>
              <a:defRPr b="0" sz="3200">
                <a:solidFill>
                  <a:srgbClr val="404041"/>
                </a:solidFill>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489" name="Google Shape;489;p72"/>
          <p:cNvSpPr txBox="1"/>
          <p:nvPr>
            <p:ph idx="12" type="sldNum"/>
          </p:nvPr>
        </p:nvSpPr>
        <p:spPr>
          <a:xfrm>
            <a:off x="11409045" y="6333134"/>
            <a:ext cx="731700" cy="524700"/>
          </a:xfrm>
          <a:prstGeom prst="rect">
            <a:avLst/>
          </a:prstGeom>
          <a:noFill/>
          <a:ln>
            <a:noFill/>
          </a:ln>
        </p:spPr>
        <p:txBody>
          <a:bodyPr anchorCtr="0" anchor="t"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1">
  <p:cSld name="CUSTOM_3_1">
    <p:spTree>
      <p:nvGrpSpPr>
        <p:cNvPr id="490" name="Shape 490"/>
        <p:cNvGrpSpPr/>
        <p:nvPr/>
      </p:nvGrpSpPr>
      <p:grpSpPr>
        <a:xfrm>
          <a:off x="0" y="0"/>
          <a:ext cx="0" cy="0"/>
          <a:chOff x="0" y="0"/>
          <a:chExt cx="0" cy="0"/>
        </a:xfrm>
      </p:grpSpPr>
      <p:pic>
        <p:nvPicPr>
          <p:cNvPr id="491" name="Google Shape;491;p73"/>
          <p:cNvPicPr preferRelativeResize="0"/>
          <p:nvPr/>
        </p:nvPicPr>
        <p:blipFill rotWithShape="1">
          <a:blip r:embed="rId2">
            <a:alphaModFix/>
          </a:blip>
          <a:srcRect b="0" l="0" r="0" t="0"/>
          <a:stretch/>
        </p:blipFill>
        <p:spPr>
          <a:xfrm>
            <a:off x="0" y="7"/>
            <a:ext cx="12192005" cy="5953128"/>
          </a:xfrm>
          <a:prstGeom prst="rect">
            <a:avLst/>
          </a:prstGeom>
          <a:noFill/>
          <a:ln>
            <a:noFill/>
          </a:ln>
        </p:spPr>
      </p:pic>
      <p:sp>
        <p:nvSpPr>
          <p:cNvPr id="492" name="Google Shape;492;p73"/>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3" name="Google Shape;493;p73"/>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0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494" name="Google Shape;494;p73"/>
          <p:cNvSpPr txBox="1"/>
          <p:nvPr>
            <p:ph idx="2" type="body"/>
          </p:nvPr>
        </p:nvSpPr>
        <p:spPr>
          <a:xfrm>
            <a:off x="875167" y="2349533"/>
            <a:ext cx="7301700" cy="2631900"/>
          </a:xfrm>
          <a:prstGeom prst="rect">
            <a:avLst/>
          </a:prstGeom>
          <a:noFill/>
          <a:ln>
            <a:noFill/>
          </a:ln>
        </p:spPr>
        <p:txBody>
          <a:bodyPr anchorCtr="0" anchor="t" bIns="0" lIns="0" spcFirstLastPara="1" rIns="0" wrap="square" tIns="0">
            <a:noAutofit/>
          </a:bodyPr>
          <a:lstStyle>
            <a:lvl1pPr indent="-381000" lvl="0" marL="457200" algn="l">
              <a:lnSpc>
                <a:spcPct val="95000"/>
              </a:lnSpc>
              <a:spcBef>
                <a:spcPts val="0"/>
              </a:spcBef>
              <a:spcAft>
                <a:spcPts val="0"/>
              </a:spcAft>
              <a:buClr>
                <a:schemeClr val="lt1"/>
              </a:buClr>
              <a:buSzPts val="2400"/>
              <a:buFont typeface="Calibri"/>
              <a:buChar char="●"/>
              <a:defRPr b="1">
                <a:solidFill>
                  <a:schemeClr val="lt1"/>
                </a:solidFill>
                <a:latin typeface="Calibri"/>
                <a:ea typeface="Calibri"/>
                <a:cs typeface="Calibri"/>
                <a:sym typeface="Calibri"/>
              </a:defRPr>
            </a:lvl1pPr>
            <a:lvl2pPr indent="-381000" lvl="1" marL="9144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2pPr>
            <a:lvl3pPr indent="-381000" lvl="2" marL="13716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3pPr>
            <a:lvl4pPr indent="-381000" lvl="3" marL="18288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4pPr>
            <a:lvl5pPr indent="-381000" lvl="4" marL="22860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5pPr>
            <a:lvl6pPr indent="-381000" lvl="5" marL="27432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6pPr>
            <a:lvl7pPr indent="-381000" lvl="6" marL="32004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7pPr>
            <a:lvl8pPr indent="-381000" lvl="7" marL="36576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8pPr>
            <a:lvl9pPr indent="-381000" lvl="8" marL="4114800" algn="l">
              <a:lnSpc>
                <a:spcPct val="95000"/>
              </a:lnSpc>
              <a:spcBef>
                <a:spcPts val="1100"/>
              </a:spcBef>
              <a:spcAft>
                <a:spcPts val="1100"/>
              </a:spcAft>
              <a:buClr>
                <a:schemeClr val="lt1"/>
              </a:buClr>
              <a:buSzPts val="2400"/>
              <a:buFont typeface="Calibri"/>
              <a:buChar char="■"/>
              <a:defRPr>
                <a:solidFill>
                  <a:schemeClr val="lt1"/>
                </a:solidFill>
                <a:latin typeface="Calibri"/>
                <a:ea typeface="Calibri"/>
                <a:cs typeface="Calibri"/>
                <a:sym typeface="Calibri"/>
              </a:defRPr>
            </a:lvl9pPr>
          </a:lstStyle>
          <a:p/>
        </p:txBody>
      </p:sp>
      <p:sp>
        <p:nvSpPr>
          <p:cNvPr id="495" name="Google Shape;495;p73"/>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200"/>
              <a:buNone/>
              <a:defRPr b="0" sz="3200">
                <a:solidFill>
                  <a:schemeClr val="lt1"/>
                </a:solidFill>
              </a:defRPr>
            </a:lvl1pPr>
            <a:lvl2pPr lvl="1" algn="l">
              <a:lnSpc>
                <a:spcPct val="100000"/>
              </a:lnSpc>
              <a:spcBef>
                <a:spcPts val="40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2 1">
  <p:cSld name="CUSTOM_3_2_1">
    <p:spTree>
      <p:nvGrpSpPr>
        <p:cNvPr id="496" name="Shape 496"/>
        <p:cNvGrpSpPr/>
        <p:nvPr/>
      </p:nvGrpSpPr>
      <p:grpSpPr>
        <a:xfrm>
          <a:off x="0" y="0"/>
          <a:ext cx="0" cy="0"/>
          <a:chOff x="0" y="0"/>
          <a:chExt cx="0" cy="0"/>
        </a:xfrm>
      </p:grpSpPr>
      <p:sp>
        <p:nvSpPr>
          <p:cNvPr id="497" name="Google Shape;497;p74"/>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8" name="Google Shape;498;p74"/>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0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499" name="Google Shape;499;p74"/>
          <p:cNvSpPr txBox="1"/>
          <p:nvPr>
            <p:ph idx="2" type="body"/>
          </p:nvPr>
        </p:nvSpPr>
        <p:spPr>
          <a:xfrm>
            <a:off x="875167" y="2349533"/>
            <a:ext cx="7301700" cy="2631900"/>
          </a:xfrm>
          <a:prstGeom prst="rect">
            <a:avLst/>
          </a:prstGeom>
          <a:noFill/>
          <a:ln>
            <a:noFill/>
          </a:ln>
        </p:spPr>
        <p:txBody>
          <a:bodyPr anchorCtr="0" anchor="t" bIns="0" lIns="0" spcFirstLastPara="1" rIns="0" wrap="square" tIns="0">
            <a:noAutofit/>
          </a:bodyPr>
          <a:lstStyle>
            <a:lvl1pPr indent="-381000" lvl="0" marL="457200" algn="l">
              <a:lnSpc>
                <a:spcPct val="95000"/>
              </a:lnSpc>
              <a:spcBef>
                <a:spcPts val="0"/>
              </a:spcBef>
              <a:spcAft>
                <a:spcPts val="0"/>
              </a:spcAft>
              <a:buClr>
                <a:srgbClr val="404041"/>
              </a:buClr>
              <a:buSzPts val="2400"/>
              <a:buFont typeface="Calibri"/>
              <a:buChar char="●"/>
              <a:defRPr b="1">
                <a:solidFill>
                  <a:srgbClr val="404041"/>
                </a:solidFill>
                <a:latin typeface="Calibri"/>
                <a:ea typeface="Calibri"/>
                <a:cs typeface="Calibri"/>
                <a:sym typeface="Calibri"/>
              </a:defRPr>
            </a:lvl1pPr>
            <a:lvl2pPr indent="-381000" lvl="1" marL="9144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2pPr>
            <a:lvl3pPr indent="-381000" lvl="2" marL="13716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3pPr>
            <a:lvl4pPr indent="-381000" lvl="3" marL="18288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4pPr>
            <a:lvl5pPr indent="-381000" lvl="4" marL="22860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5pPr>
            <a:lvl6pPr indent="-381000" lvl="5" marL="27432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6pPr>
            <a:lvl7pPr indent="-381000" lvl="6" marL="32004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7pPr>
            <a:lvl8pPr indent="-381000" lvl="7" marL="36576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8pPr>
            <a:lvl9pPr indent="-381000" lvl="8" marL="4114800" algn="l">
              <a:lnSpc>
                <a:spcPct val="95000"/>
              </a:lnSpc>
              <a:spcBef>
                <a:spcPts val="1100"/>
              </a:spcBef>
              <a:spcAft>
                <a:spcPts val="1100"/>
              </a:spcAft>
              <a:buClr>
                <a:srgbClr val="404041"/>
              </a:buClr>
              <a:buSzPts val="2400"/>
              <a:buFont typeface="Calibri"/>
              <a:buChar char="■"/>
              <a:defRPr>
                <a:solidFill>
                  <a:srgbClr val="404041"/>
                </a:solidFill>
                <a:latin typeface="Calibri"/>
                <a:ea typeface="Calibri"/>
                <a:cs typeface="Calibri"/>
                <a:sym typeface="Calibri"/>
              </a:defRPr>
            </a:lvl9pPr>
          </a:lstStyle>
          <a:p/>
        </p:txBody>
      </p:sp>
      <p:sp>
        <p:nvSpPr>
          <p:cNvPr id="500" name="Google Shape;500;p74"/>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404041"/>
              </a:buClr>
              <a:buSzPts val="3200"/>
              <a:buNone/>
              <a:defRPr b="0" sz="3200">
                <a:solidFill>
                  <a:srgbClr val="404041"/>
                </a:solidFill>
              </a:defRPr>
            </a:lvl1pPr>
            <a:lvl2pPr lvl="1" algn="l">
              <a:lnSpc>
                <a:spcPct val="100000"/>
              </a:lnSpc>
              <a:spcBef>
                <a:spcPts val="40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2 Columns">
  <p:cSld name="20_Title Slide_1">
    <p:spTree>
      <p:nvGrpSpPr>
        <p:cNvPr id="48" name="Shape 48"/>
        <p:cNvGrpSpPr/>
        <p:nvPr/>
      </p:nvGrpSpPr>
      <p:grpSpPr>
        <a:xfrm>
          <a:off x="0" y="0"/>
          <a:ext cx="0" cy="0"/>
          <a:chOff x="0" y="0"/>
          <a:chExt cx="0" cy="0"/>
        </a:xfrm>
      </p:grpSpPr>
      <p:sp>
        <p:nvSpPr>
          <p:cNvPr id="49" name="Google Shape;49;p9"/>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50" name="Google Shape;50;p9"/>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51" name="Google Shape;51;p9"/>
          <p:cNvSpPr txBox="1"/>
          <p:nvPr>
            <p:ph idx="3" type="body"/>
          </p:nvPr>
        </p:nvSpPr>
        <p:spPr>
          <a:xfrm>
            <a:off x="6203950"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000"/>
              <a:buNone/>
              <a:defRPr i="0" sz="3000" u="none" cap="none" strike="noStrike">
                <a:solidFill>
                  <a:schemeClr val="dk1"/>
                </a:solidFill>
              </a:defRPr>
            </a:lvl1pPr>
            <a:lvl2pPr indent="-419100" lvl="1" marL="914400" marR="0" rtl="0" algn="l">
              <a:lnSpc>
                <a:spcPct val="100000"/>
              </a:lnSpc>
              <a:spcBef>
                <a:spcPts val="500"/>
              </a:spcBef>
              <a:spcAft>
                <a:spcPts val="0"/>
              </a:spcAft>
              <a:buClr>
                <a:schemeClr val="dk1"/>
              </a:buClr>
              <a:buSzPts val="3000"/>
              <a:buChar char="•"/>
              <a:defRPr i="0" sz="3000" u="none" cap="none" strike="noStrike">
                <a:solidFill>
                  <a:schemeClr val="dk1"/>
                </a:solidFill>
              </a:defRPr>
            </a:lvl2pPr>
            <a:lvl3pPr indent="-419100" lvl="2" marL="1371600" marR="0" rtl="0" algn="l">
              <a:lnSpc>
                <a:spcPct val="100000"/>
              </a:lnSpc>
              <a:spcBef>
                <a:spcPts val="500"/>
              </a:spcBef>
              <a:spcAft>
                <a:spcPts val="0"/>
              </a:spcAft>
              <a:buClr>
                <a:schemeClr val="dk1"/>
              </a:buClr>
              <a:buSzPts val="3000"/>
              <a:buChar char="•"/>
              <a:defRPr i="0" sz="3000" u="none" cap="none" strike="noStrike">
                <a:solidFill>
                  <a:schemeClr val="dk1"/>
                </a:solidFill>
              </a:defRPr>
            </a:lvl3pPr>
            <a:lvl4pPr indent="-419100" lvl="3" marL="1828800" marR="0" rtl="0" algn="l">
              <a:lnSpc>
                <a:spcPct val="100000"/>
              </a:lnSpc>
              <a:spcBef>
                <a:spcPts val="500"/>
              </a:spcBef>
              <a:spcAft>
                <a:spcPts val="0"/>
              </a:spcAft>
              <a:buClr>
                <a:schemeClr val="dk1"/>
              </a:buClr>
              <a:buSzPts val="3000"/>
              <a:buChar char="•"/>
              <a:defRPr i="0" sz="3000" u="none" cap="none" strike="noStrike">
                <a:solidFill>
                  <a:schemeClr val="dk1"/>
                </a:solidFill>
              </a:defRPr>
            </a:lvl4pPr>
            <a:lvl5pPr indent="-419100" lvl="4" marL="2286000" marR="0" rtl="0" algn="l">
              <a:lnSpc>
                <a:spcPct val="100000"/>
              </a:lnSpc>
              <a:spcBef>
                <a:spcPts val="500"/>
              </a:spcBef>
              <a:spcAft>
                <a:spcPts val="0"/>
              </a:spcAft>
              <a:buClr>
                <a:schemeClr val="dk1"/>
              </a:buClr>
              <a:buSzPts val="3000"/>
              <a:buChar char="•"/>
              <a:defRPr i="0" sz="3000" u="none" cap="none" strike="noStrike">
                <a:solidFill>
                  <a:schemeClr val="dk1"/>
                </a:solidFill>
              </a:defRPr>
            </a:lvl5pPr>
            <a:lvl6pPr indent="-419100" lvl="5" marL="2743200" marR="0" rtl="0" algn="l">
              <a:lnSpc>
                <a:spcPct val="100000"/>
              </a:lnSpc>
              <a:spcBef>
                <a:spcPts val="500"/>
              </a:spcBef>
              <a:spcAft>
                <a:spcPts val="0"/>
              </a:spcAft>
              <a:buClr>
                <a:schemeClr val="dk1"/>
              </a:buClr>
              <a:buSzPts val="3000"/>
              <a:buChar char="•"/>
              <a:defRPr i="0" sz="3000" u="none" cap="none" strike="noStrike">
                <a:solidFill>
                  <a:schemeClr val="dk1"/>
                </a:solidFill>
              </a:defRPr>
            </a:lvl6pPr>
            <a:lvl7pPr indent="-419100" lvl="6" marL="3200400" marR="0" rtl="0" algn="l">
              <a:lnSpc>
                <a:spcPct val="100000"/>
              </a:lnSpc>
              <a:spcBef>
                <a:spcPts val="500"/>
              </a:spcBef>
              <a:spcAft>
                <a:spcPts val="0"/>
              </a:spcAft>
              <a:buClr>
                <a:schemeClr val="dk1"/>
              </a:buClr>
              <a:buSzPts val="3000"/>
              <a:buChar char="•"/>
              <a:defRPr i="0" sz="3000" u="none" cap="none" strike="noStrike">
                <a:solidFill>
                  <a:schemeClr val="dk1"/>
                </a:solidFill>
              </a:defRPr>
            </a:lvl7pPr>
            <a:lvl8pPr indent="-419100" lvl="7" marL="3657600" marR="0" rtl="0" algn="l">
              <a:lnSpc>
                <a:spcPct val="100000"/>
              </a:lnSpc>
              <a:spcBef>
                <a:spcPts val="500"/>
              </a:spcBef>
              <a:spcAft>
                <a:spcPts val="0"/>
              </a:spcAft>
              <a:buClr>
                <a:schemeClr val="dk1"/>
              </a:buClr>
              <a:buSzPts val="3000"/>
              <a:buChar char="•"/>
              <a:defRPr i="0" sz="3000" u="none" cap="none" strike="noStrike">
                <a:solidFill>
                  <a:schemeClr val="dk1"/>
                </a:solidFill>
              </a:defRPr>
            </a:lvl8pPr>
            <a:lvl9pPr indent="-419100" lvl="8" marL="4114800" marR="0" rtl="0" algn="l">
              <a:lnSpc>
                <a:spcPct val="100000"/>
              </a:lnSpc>
              <a:spcBef>
                <a:spcPts val="500"/>
              </a:spcBef>
              <a:spcAft>
                <a:spcPts val="0"/>
              </a:spcAft>
              <a:buClr>
                <a:schemeClr val="dk1"/>
              </a:buClr>
              <a:buSzPts val="3000"/>
              <a:buChar char="•"/>
              <a:defRPr i="0" sz="3000" u="none" cap="none" strike="noStrike">
                <a:solidFill>
                  <a:schemeClr val="dk1"/>
                </a:solidFill>
              </a:defRPr>
            </a:lvl9pPr>
          </a:lstStyle>
          <a:p/>
        </p:txBody>
      </p:sp>
      <p:pic>
        <p:nvPicPr>
          <p:cNvPr id="52" name="Google Shape;52;p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Logo">
  <p:cSld name="22_Title Slide">
    <p:spTree>
      <p:nvGrpSpPr>
        <p:cNvPr id="53" name="Shape 53"/>
        <p:cNvGrpSpPr/>
        <p:nvPr/>
      </p:nvGrpSpPr>
      <p:grpSpPr>
        <a:xfrm>
          <a:off x="0" y="0"/>
          <a:ext cx="0" cy="0"/>
          <a:chOff x="0" y="0"/>
          <a:chExt cx="0" cy="0"/>
        </a:xfrm>
      </p:grpSpPr>
      <p:sp>
        <p:nvSpPr>
          <p:cNvPr id="54" name="Google Shape;54;p10"/>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55" name="Google Shape;55;p10"/>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56" name="Google Shape;56;p10"/>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1.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6.xml"/><Relationship Id="rId22" Type="http://schemas.openxmlformats.org/officeDocument/2006/relationships/slideLayout" Target="../slideLayouts/slideLayout58.xml"/><Relationship Id="rId21" Type="http://schemas.openxmlformats.org/officeDocument/2006/relationships/slideLayout" Target="../slideLayouts/slideLayout57.xml"/><Relationship Id="rId24" Type="http://schemas.openxmlformats.org/officeDocument/2006/relationships/slideLayout" Target="../slideLayouts/slideLayout60.xml"/><Relationship Id="rId23" Type="http://schemas.openxmlformats.org/officeDocument/2006/relationships/slideLayout" Target="../slideLayouts/slideLayout59.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26" Type="http://schemas.openxmlformats.org/officeDocument/2006/relationships/slideLayout" Target="../slideLayouts/slideLayout62.xml"/><Relationship Id="rId25" Type="http://schemas.openxmlformats.org/officeDocument/2006/relationships/slideLayout" Target="../slideLayouts/slideLayout61.xml"/><Relationship Id="rId28" Type="http://schemas.openxmlformats.org/officeDocument/2006/relationships/slideLayout" Target="../slideLayouts/slideLayout64.xml"/><Relationship Id="rId27" Type="http://schemas.openxmlformats.org/officeDocument/2006/relationships/slideLayout" Target="../slideLayouts/slideLayout63.xml"/><Relationship Id="rId5" Type="http://schemas.openxmlformats.org/officeDocument/2006/relationships/slideLayout" Target="../slideLayouts/slideLayout41.xml"/><Relationship Id="rId6" Type="http://schemas.openxmlformats.org/officeDocument/2006/relationships/slideLayout" Target="../slideLayouts/slideLayout42.xml"/><Relationship Id="rId29" Type="http://schemas.openxmlformats.org/officeDocument/2006/relationships/slideLayout" Target="../slideLayouts/slideLayout65.xml"/><Relationship Id="rId7" Type="http://schemas.openxmlformats.org/officeDocument/2006/relationships/slideLayout" Target="../slideLayouts/slideLayout43.xml"/><Relationship Id="rId8" Type="http://schemas.openxmlformats.org/officeDocument/2006/relationships/slideLayout" Target="../slideLayouts/slideLayout44.xml"/><Relationship Id="rId31" Type="http://schemas.openxmlformats.org/officeDocument/2006/relationships/slideLayout" Target="../slideLayouts/slideLayout67.xml"/><Relationship Id="rId30" Type="http://schemas.openxmlformats.org/officeDocument/2006/relationships/slideLayout" Target="../slideLayouts/slideLayout66.xml"/><Relationship Id="rId11" Type="http://schemas.openxmlformats.org/officeDocument/2006/relationships/slideLayout" Target="../slideLayouts/slideLayout47.xml"/><Relationship Id="rId33" Type="http://schemas.openxmlformats.org/officeDocument/2006/relationships/slideLayout" Target="../slideLayouts/slideLayout69.xml"/><Relationship Id="rId10" Type="http://schemas.openxmlformats.org/officeDocument/2006/relationships/slideLayout" Target="../slideLayouts/slideLayout46.xml"/><Relationship Id="rId32" Type="http://schemas.openxmlformats.org/officeDocument/2006/relationships/slideLayout" Target="../slideLayouts/slideLayout68.xml"/><Relationship Id="rId13" Type="http://schemas.openxmlformats.org/officeDocument/2006/relationships/slideLayout" Target="../slideLayouts/slideLayout49.xml"/><Relationship Id="rId35" Type="http://schemas.openxmlformats.org/officeDocument/2006/relationships/slideLayout" Target="../slideLayouts/slideLayout71.xml"/><Relationship Id="rId12" Type="http://schemas.openxmlformats.org/officeDocument/2006/relationships/slideLayout" Target="../slideLayouts/slideLayout48.xml"/><Relationship Id="rId34" Type="http://schemas.openxmlformats.org/officeDocument/2006/relationships/slideLayout" Target="../slideLayouts/slideLayout70.xml"/><Relationship Id="rId15" Type="http://schemas.openxmlformats.org/officeDocument/2006/relationships/slideLayout" Target="../slideLayouts/slideLayout51.xml"/><Relationship Id="rId37" Type="http://schemas.openxmlformats.org/officeDocument/2006/relationships/theme" Target="../theme/theme2.xml"/><Relationship Id="rId14" Type="http://schemas.openxmlformats.org/officeDocument/2006/relationships/slideLayout" Target="../slideLayouts/slideLayout50.xml"/><Relationship Id="rId36" Type="http://schemas.openxmlformats.org/officeDocument/2006/relationships/slideLayout" Target="../slideLayouts/slideLayout72.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9" Type="http://schemas.openxmlformats.org/officeDocument/2006/relationships/slideLayout" Target="../slideLayouts/slideLayout55.xml"/><Relationship Id="rId18"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 name="Google Shape;11;p1"/>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319">
          <p15:clr>
            <a:srgbClr val="F26B43"/>
          </p15:clr>
        </p15:guide>
        <p15:guide id="2" pos="370">
          <p15:clr>
            <a:srgbClr val="F26B43"/>
          </p15:clr>
        </p15:guide>
        <p15:guide id="3" pos="597">
          <p15:clr>
            <a:srgbClr val="F26B43"/>
          </p15:clr>
        </p15:guide>
        <p15:guide id="4" pos="756">
          <p15:clr>
            <a:srgbClr val="F26B43"/>
          </p15:clr>
        </p15:guide>
        <p15:guide id="5" pos="982">
          <p15:clr>
            <a:srgbClr val="F26B43"/>
          </p15:clr>
        </p15:guide>
        <p15:guide id="6" pos="1141">
          <p15:clr>
            <a:srgbClr val="F26B43"/>
          </p15:clr>
        </p15:guide>
        <p15:guide id="7" pos="1391">
          <p15:clr>
            <a:srgbClr val="F26B43"/>
          </p15:clr>
        </p15:guide>
        <p15:guide id="8" pos="1549">
          <p15:clr>
            <a:srgbClr val="F26B43"/>
          </p15:clr>
        </p15:guide>
        <p15:guide id="9" pos="1776">
          <p15:clr>
            <a:srgbClr val="F26B43"/>
          </p15:clr>
        </p15:guide>
        <p15:guide id="10" pos="1935">
          <p15:clr>
            <a:srgbClr val="F26B43"/>
          </p15:clr>
        </p15:guide>
        <p15:guide id="11" pos="2184">
          <p15:clr>
            <a:srgbClr val="F26B43"/>
          </p15:clr>
        </p15:guide>
        <p15:guide id="12" pos="2343">
          <p15:clr>
            <a:srgbClr val="F26B43"/>
          </p15:clr>
        </p15:guide>
        <p15:guide id="13" pos="2570">
          <p15:clr>
            <a:srgbClr val="F26B43"/>
          </p15:clr>
        </p15:guide>
        <p15:guide id="14" pos="2729">
          <p15:clr>
            <a:srgbClr val="F26B43"/>
          </p15:clr>
        </p15:guide>
        <p15:guide id="15" pos="3364">
          <p15:clr>
            <a:srgbClr val="F26B43"/>
          </p15:clr>
        </p15:guide>
        <p15:guide id="16" pos="3522">
          <p15:clr>
            <a:srgbClr val="F26B43"/>
          </p15:clr>
        </p15:guide>
        <p15:guide id="17" pos="3749">
          <p15:clr>
            <a:srgbClr val="F26B43"/>
          </p15:clr>
        </p15:guide>
        <p15:guide id="18" pos="3908">
          <p15:clr>
            <a:srgbClr val="F26B43"/>
          </p15:clr>
        </p15:guide>
        <p15:guide id="19" pos="4158">
          <p15:clr>
            <a:srgbClr val="F26B43"/>
          </p15:clr>
        </p15:guide>
        <p15:guide id="20" pos="4543">
          <p15:clr>
            <a:srgbClr val="F26B43"/>
          </p15:clr>
        </p15:guide>
        <p15:guide id="21" pos="4702">
          <p15:clr>
            <a:srgbClr val="F26B43"/>
          </p15:clr>
        </p15:guide>
        <p15:guide id="22" pos="4951">
          <p15:clr>
            <a:srgbClr val="F26B43"/>
          </p15:clr>
        </p15:guide>
        <p15:guide id="23" pos="5110">
          <p15:clr>
            <a:srgbClr val="F26B43"/>
          </p15:clr>
        </p15:guide>
        <p15:guide id="24" pos="5722">
          <p15:clr>
            <a:srgbClr val="F26B43"/>
          </p15:clr>
        </p15:guide>
        <p15:guide id="25" pos="5881">
          <p15:clr>
            <a:srgbClr val="F26B43"/>
          </p15:clr>
        </p15:guide>
        <p15:guide id="26" pos="6131">
          <p15:clr>
            <a:srgbClr val="F26B43"/>
          </p15:clr>
        </p15:guide>
        <p15:guide id="27" pos="6289">
          <p15:clr>
            <a:srgbClr val="F26B43"/>
          </p15:clr>
        </p15:guide>
        <p15:guide id="28" pos="6516">
          <p15:clr>
            <a:srgbClr val="F26B43"/>
          </p15:clr>
        </p15:guide>
        <p15:guide id="29" pos="6675">
          <p15:clr>
            <a:srgbClr val="F26B43"/>
          </p15:clr>
        </p15:guide>
        <p15:guide id="30" pos="6924">
          <p15:clr>
            <a:srgbClr val="F26B43"/>
          </p15:clr>
        </p15:guide>
        <p15:guide id="31" pos="7083">
          <p15:clr>
            <a:srgbClr val="F26B43"/>
          </p15:clr>
        </p15:guide>
        <p15:guide id="32" pos="7310">
          <p15:clr>
            <a:srgbClr val="F26B43"/>
          </p15:clr>
        </p15:guide>
        <p15:guide id="33" orient="horz" pos="346">
          <p15:clr>
            <a:srgbClr val="F26B43"/>
          </p15:clr>
        </p15:guide>
        <p15:guide id="34" orient="horz" pos="527">
          <p15:clr>
            <a:srgbClr val="F26B43"/>
          </p15:clr>
        </p15:guide>
        <p15:guide id="35" orient="horz" pos="890">
          <p15:clr>
            <a:srgbClr val="F26B43"/>
          </p15:clr>
        </p15:guide>
        <p15:guide id="36" orient="horz" pos="1253">
          <p15:clr>
            <a:srgbClr val="F26B43"/>
          </p15:clr>
        </p15:guide>
        <p15:guide id="37" orient="horz" pos="1412">
          <p15:clr>
            <a:srgbClr val="F26B43"/>
          </p15:clr>
        </p15:guide>
        <p15:guide id="38" orient="horz" pos="2115">
          <p15:clr>
            <a:srgbClr val="F26B43"/>
          </p15:clr>
        </p15:guide>
        <p15:guide id="39" orient="horz" pos="1956">
          <p15:clr>
            <a:srgbClr val="F26B43"/>
          </p15:clr>
        </p15:guide>
        <p15:guide id="40" orient="horz" pos="2478">
          <p15:clr>
            <a:srgbClr val="F26B43"/>
          </p15:clr>
        </p15:guide>
        <p15:guide id="41" orient="horz" pos="2659">
          <p15:clr>
            <a:srgbClr val="F26B43"/>
          </p15:clr>
        </p15:guide>
        <p15:guide id="42" orient="horz" pos="2818">
          <p15:clr>
            <a:srgbClr val="F26B43"/>
          </p15:clr>
        </p15:guide>
        <p15:guide id="43" orient="horz" pos="3362">
          <p15:clr>
            <a:srgbClr val="F26B43"/>
          </p15:clr>
        </p15:guide>
        <p15:guide id="44" orient="horz" pos="3521">
          <p15:clr>
            <a:srgbClr val="F26B43"/>
          </p15:clr>
        </p15:guide>
        <p15:guide id="45" orient="horz" pos="4088">
          <p15:clr>
            <a:srgbClr val="F26B43"/>
          </p15:clr>
        </p15:guide>
        <p15:guide id="46" pos="2978">
          <p15:clr>
            <a:srgbClr val="F26B43"/>
          </p15:clr>
        </p15:guide>
        <p15:guide id="47" pos="3137">
          <p15:clr>
            <a:srgbClr val="F26B43"/>
          </p15:clr>
        </p15:guide>
        <p15:guide id="48" orient="horz" pos="709">
          <p15:clr>
            <a:srgbClr val="F26B43"/>
          </p15:clr>
        </p15:guide>
        <p15:guide id="49" orient="horz" pos="1049">
          <p15:clr>
            <a:srgbClr val="F26B43"/>
          </p15:clr>
        </p15:guide>
        <p15:guide id="50" orient="horz" pos="1593">
          <p15:clr>
            <a:srgbClr val="F26B43"/>
          </p15:clr>
        </p15:guide>
        <p15:guide id="51" orient="horz" pos="1752">
          <p15:clr>
            <a:srgbClr val="F26B43"/>
          </p15:clr>
        </p15:guide>
        <p15:guide id="52" orient="horz" pos="3022">
          <p15:clr>
            <a:srgbClr val="F26B43"/>
          </p15:clr>
        </p15:guide>
        <p15:guide id="53" orient="horz" pos="3181">
          <p15:clr>
            <a:srgbClr val="F26B43"/>
          </p15:clr>
        </p15:guide>
        <p15:guide id="54" orient="horz" pos="3725">
          <p15:clr>
            <a:srgbClr val="F26B43"/>
          </p15:clr>
        </p15:guide>
        <p15:guide id="55" orient="horz" pos="3884">
          <p15:clr>
            <a:srgbClr val="F26B43"/>
          </p15:clr>
        </p15:guide>
        <p15:guide id="56" pos="5337">
          <p15:clr>
            <a:srgbClr val="F26B43"/>
          </p15:clr>
        </p15:guide>
        <p15:guide id="57" pos="5496">
          <p15:clr>
            <a:srgbClr val="F26B43"/>
          </p15:clr>
        </p15:guide>
        <p15:guide id="58" pos="43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38"/>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257" name="Google Shape;257;p38"/>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319">
          <p15:clr>
            <a:srgbClr val="F26B43"/>
          </p15:clr>
        </p15:guide>
        <p15:guide id="2" pos="370">
          <p15:clr>
            <a:srgbClr val="F26B43"/>
          </p15:clr>
        </p15:guide>
        <p15:guide id="3" pos="597">
          <p15:clr>
            <a:srgbClr val="F26B43"/>
          </p15:clr>
        </p15:guide>
        <p15:guide id="4" pos="756">
          <p15:clr>
            <a:srgbClr val="F26B43"/>
          </p15:clr>
        </p15:guide>
        <p15:guide id="5" pos="982">
          <p15:clr>
            <a:srgbClr val="F26B43"/>
          </p15:clr>
        </p15:guide>
        <p15:guide id="6" pos="1141">
          <p15:clr>
            <a:srgbClr val="F26B43"/>
          </p15:clr>
        </p15:guide>
        <p15:guide id="7" pos="1391">
          <p15:clr>
            <a:srgbClr val="F26B43"/>
          </p15:clr>
        </p15:guide>
        <p15:guide id="8" pos="1549">
          <p15:clr>
            <a:srgbClr val="F26B43"/>
          </p15:clr>
        </p15:guide>
        <p15:guide id="9" pos="1776">
          <p15:clr>
            <a:srgbClr val="F26B43"/>
          </p15:clr>
        </p15:guide>
        <p15:guide id="10" pos="1935">
          <p15:clr>
            <a:srgbClr val="F26B43"/>
          </p15:clr>
        </p15:guide>
        <p15:guide id="11" pos="2184">
          <p15:clr>
            <a:srgbClr val="F26B43"/>
          </p15:clr>
        </p15:guide>
        <p15:guide id="12" pos="2343">
          <p15:clr>
            <a:srgbClr val="F26B43"/>
          </p15:clr>
        </p15:guide>
        <p15:guide id="13" pos="2570">
          <p15:clr>
            <a:srgbClr val="F26B43"/>
          </p15:clr>
        </p15:guide>
        <p15:guide id="14" pos="2729">
          <p15:clr>
            <a:srgbClr val="F26B43"/>
          </p15:clr>
        </p15:guide>
        <p15:guide id="15" pos="3364">
          <p15:clr>
            <a:srgbClr val="F26B43"/>
          </p15:clr>
        </p15:guide>
        <p15:guide id="16" pos="3522">
          <p15:clr>
            <a:srgbClr val="F26B43"/>
          </p15:clr>
        </p15:guide>
        <p15:guide id="17" pos="3749">
          <p15:clr>
            <a:srgbClr val="F26B43"/>
          </p15:clr>
        </p15:guide>
        <p15:guide id="18" pos="3908">
          <p15:clr>
            <a:srgbClr val="F26B43"/>
          </p15:clr>
        </p15:guide>
        <p15:guide id="19" pos="4158">
          <p15:clr>
            <a:srgbClr val="F26B43"/>
          </p15:clr>
        </p15:guide>
        <p15:guide id="20" pos="4543">
          <p15:clr>
            <a:srgbClr val="F26B43"/>
          </p15:clr>
        </p15:guide>
        <p15:guide id="21" pos="4702">
          <p15:clr>
            <a:srgbClr val="F26B43"/>
          </p15:clr>
        </p15:guide>
        <p15:guide id="22" pos="4951">
          <p15:clr>
            <a:srgbClr val="F26B43"/>
          </p15:clr>
        </p15:guide>
        <p15:guide id="23" pos="5110">
          <p15:clr>
            <a:srgbClr val="F26B43"/>
          </p15:clr>
        </p15:guide>
        <p15:guide id="24" pos="5722">
          <p15:clr>
            <a:srgbClr val="F26B43"/>
          </p15:clr>
        </p15:guide>
        <p15:guide id="25" pos="5881">
          <p15:clr>
            <a:srgbClr val="F26B43"/>
          </p15:clr>
        </p15:guide>
        <p15:guide id="26" pos="6131">
          <p15:clr>
            <a:srgbClr val="F26B43"/>
          </p15:clr>
        </p15:guide>
        <p15:guide id="27" pos="6289">
          <p15:clr>
            <a:srgbClr val="F26B43"/>
          </p15:clr>
        </p15:guide>
        <p15:guide id="28" pos="6516">
          <p15:clr>
            <a:srgbClr val="F26B43"/>
          </p15:clr>
        </p15:guide>
        <p15:guide id="29" pos="6675">
          <p15:clr>
            <a:srgbClr val="F26B43"/>
          </p15:clr>
        </p15:guide>
        <p15:guide id="30" pos="6924">
          <p15:clr>
            <a:srgbClr val="F26B43"/>
          </p15:clr>
        </p15:guide>
        <p15:guide id="31" pos="7083">
          <p15:clr>
            <a:srgbClr val="F26B43"/>
          </p15:clr>
        </p15:guide>
        <p15:guide id="32" pos="7310">
          <p15:clr>
            <a:srgbClr val="F26B43"/>
          </p15:clr>
        </p15:guide>
        <p15:guide id="33" orient="horz" pos="346">
          <p15:clr>
            <a:srgbClr val="F26B43"/>
          </p15:clr>
        </p15:guide>
        <p15:guide id="34" orient="horz" pos="527">
          <p15:clr>
            <a:srgbClr val="F26B43"/>
          </p15:clr>
        </p15:guide>
        <p15:guide id="35" orient="horz" pos="890">
          <p15:clr>
            <a:srgbClr val="F26B43"/>
          </p15:clr>
        </p15:guide>
        <p15:guide id="36" orient="horz" pos="1253">
          <p15:clr>
            <a:srgbClr val="F26B43"/>
          </p15:clr>
        </p15:guide>
        <p15:guide id="37" orient="horz" pos="1412">
          <p15:clr>
            <a:srgbClr val="F26B43"/>
          </p15:clr>
        </p15:guide>
        <p15:guide id="38" orient="horz" pos="2115">
          <p15:clr>
            <a:srgbClr val="F26B43"/>
          </p15:clr>
        </p15:guide>
        <p15:guide id="39" orient="horz" pos="1956">
          <p15:clr>
            <a:srgbClr val="F26B43"/>
          </p15:clr>
        </p15:guide>
        <p15:guide id="40" orient="horz" pos="2478">
          <p15:clr>
            <a:srgbClr val="F26B43"/>
          </p15:clr>
        </p15:guide>
        <p15:guide id="41" orient="horz" pos="2659">
          <p15:clr>
            <a:srgbClr val="F26B43"/>
          </p15:clr>
        </p15:guide>
        <p15:guide id="42" orient="horz" pos="2818">
          <p15:clr>
            <a:srgbClr val="F26B43"/>
          </p15:clr>
        </p15:guide>
        <p15:guide id="43" orient="horz" pos="3362">
          <p15:clr>
            <a:srgbClr val="F26B43"/>
          </p15:clr>
        </p15:guide>
        <p15:guide id="44" orient="horz" pos="3521">
          <p15:clr>
            <a:srgbClr val="F26B43"/>
          </p15:clr>
        </p15:guide>
        <p15:guide id="45" orient="horz" pos="4088">
          <p15:clr>
            <a:srgbClr val="F26B43"/>
          </p15:clr>
        </p15:guide>
        <p15:guide id="46" pos="2978">
          <p15:clr>
            <a:srgbClr val="F26B43"/>
          </p15:clr>
        </p15:guide>
        <p15:guide id="47" pos="3137">
          <p15:clr>
            <a:srgbClr val="F26B43"/>
          </p15:clr>
        </p15:guide>
        <p15:guide id="48" orient="horz" pos="709">
          <p15:clr>
            <a:srgbClr val="F26B43"/>
          </p15:clr>
        </p15:guide>
        <p15:guide id="49" orient="horz" pos="1049">
          <p15:clr>
            <a:srgbClr val="F26B43"/>
          </p15:clr>
        </p15:guide>
        <p15:guide id="50" orient="horz" pos="1593">
          <p15:clr>
            <a:srgbClr val="F26B43"/>
          </p15:clr>
        </p15:guide>
        <p15:guide id="51" orient="horz" pos="1752">
          <p15:clr>
            <a:srgbClr val="F26B43"/>
          </p15:clr>
        </p15:guide>
        <p15:guide id="52" orient="horz" pos="3022">
          <p15:clr>
            <a:srgbClr val="F26B43"/>
          </p15:clr>
        </p15:guide>
        <p15:guide id="53" orient="horz" pos="3181">
          <p15:clr>
            <a:srgbClr val="F26B43"/>
          </p15:clr>
        </p15:guide>
        <p15:guide id="54" orient="horz" pos="3725">
          <p15:clr>
            <a:srgbClr val="F26B43"/>
          </p15:clr>
        </p15:guide>
        <p15:guide id="55" orient="horz" pos="3884">
          <p15:clr>
            <a:srgbClr val="F26B43"/>
          </p15:clr>
        </p15:guide>
        <p15:guide id="56" pos="5337">
          <p15:clr>
            <a:srgbClr val="F26B43"/>
          </p15:clr>
        </p15:guide>
        <p15:guide id="57" pos="5496">
          <p15:clr>
            <a:srgbClr val="F26B43"/>
          </p15:clr>
        </p15:guide>
        <p15:guide id="58" pos="43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6.png"/><Relationship Id="rId6"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62.jp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hyperlink" Target="http://drive.google.com/file/d/1SsDcd2PeVSyFAmLTu0VYbCLoXqeDNEl8/view" TargetMode="External"/><Relationship Id="rId4" Type="http://schemas.openxmlformats.org/officeDocument/2006/relationships/image" Target="../media/image5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hyperlink" Target="http://drive.google.com/file/d/19wYLpsX3--TycKd3quNoUE7i6AVbjA0c/view" TargetMode="External"/><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 Id="rId3" Type="http://schemas.openxmlformats.org/officeDocument/2006/relationships/hyperlink" Target="http://drive.google.com/file/d/1eDXItvGmxuDW0OFGCzXPxWjbs4jxD0No/view" TargetMode="External"/><Relationship Id="rId4" Type="http://schemas.openxmlformats.org/officeDocument/2006/relationships/image" Target="../media/image6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64.jpg"/><Relationship Id="rId4" Type="http://schemas.openxmlformats.org/officeDocument/2006/relationships/image" Target="../media/image30.png"/><Relationship Id="rId5" Type="http://schemas.openxmlformats.org/officeDocument/2006/relationships/image" Target="../media/image57.png"/><Relationship Id="rId6" Type="http://schemas.openxmlformats.org/officeDocument/2006/relationships/image" Target="../media/image60.png"/><Relationship Id="rId7" Type="http://schemas.openxmlformats.org/officeDocument/2006/relationships/hyperlink" Target="https://ardc.edu.au/people-research-data-commons/" TargetMode="External"/><Relationship Id="rId8" Type="http://schemas.openxmlformats.org/officeDocument/2006/relationships/hyperlink" Target="http://ardc.edu.au/subscrib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hyperlink" Target="mailto:hesanda@ardc.edu.au" TargetMode="External"/><Relationship Id="rId4" Type="http://schemas.openxmlformats.org/officeDocument/2006/relationships/hyperlink" Target="mailto:contact@ardc.edu.au" TargetMode="External"/><Relationship Id="rId5" Type="http://schemas.openxmlformats.org/officeDocument/2006/relationships/image" Target="../media/image66.jpg"/><Relationship Id="rId6" Type="http://schemas.openxmlformats.org/officeDocument/2006/relationships/image" Target="../media/image65.jpg"/><Relationship Id="rId7" Type="http://schemas.openxmlformats.org/officeDocument/2006/relationships/image" Target="../media/image6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hyperlink" Target="https://researchdata.edu.au/healt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 Id="rId3" Type="http://schemas.openxmlformats.org/officeDocument/2006/relationships/image" Target="../media/image3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hyperlink" Target="https://researchdata.edu.au/health/" TargetMode="External"/><Relationship Id="rId5" Type="http://schemas.openxmlformats.org/officeDocument/2006/relationships/image" Target="../media/image35.png"/><Relationship Id="rId6"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6.png"/><Relationship Id="rId6"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5"/>
          <p:cNvSpPr txBox="1"/>
          <p:nvPr>
            <p:ph idx="1" type="body"/>
          </p:nvPr>
        </p:nvSpPr>
        <p:spPr>
          <a:xfrm>
            <a:off x="577775" y="1694625"/>
            <a:ext cx="4402200" cy="282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GB"/>
              <a:t>Using Health Data Australia for Secondary Data Research</a:t>
            </a:r>
            <a:endParaRPr/>
          </a:p>
          <a:p>
            <a:pPr indent="0" lvl="0" marL="0" rtl="0" algn="l">
              <a:lnSpc>
                <a:spcPct val="90000"/>
              </a:lnSpc>
              <a:spcBef>
                <a:spcPts val="1200"/>
              </a:spcBef>
              <a:spcAft>
                <a:spcPts val="0"/>
              </a:spcAft>
              <a:buClr>
                <a:srgbClr val="404041"/>
              </a:buClr>
              <a:buSzPts val="4000"/>
              <a:buNone/>
            </a:pPr>
            <a:r>
              <a:t/>
            </a:r>
            <a:endParaRPr/>
          </a:p>
        </p:txBody>
      </p:sp>
      <p:sp>
        <p:nvSpPr>
          <p:cNvPr id="507" name="Google Shape;507;p75"/>
          <p:cNvSpPr txBox="1"/>
          <p:nvPr>
            <p:ph idx="2" type="body"/>
          </p:nvPr>
        </p:nvSpPr>
        <p:spPr>
          <a:xfrm>
            <a:off x="587375" y="4837301"/>
            <a:ext cx="4392600" cy="141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404041"/>
              </a:buClr>
              <a:buSzPts val="1400"/>
              <a:buNone/>
            </a:pPr>
            <a:r>
              <a:rPr lang="en-GB"/>
              <a:t>DATE</a:t>
            </a:r>
            <a:endParaRPr/>
          </a:p>
        </p:txBody>
      </p:sp>
      <p:sp>
        <p:nvSpPr>
          <p:cNvPr id="508" name="Google Shape;508;p75"/>
          <p:cNvSpPr txBox="1"/>
          <p:nvPr>
            <p:ph idx="3" type="body"/>
          </p:nvPr>
        </p:nvSpPr>
        <p:spPr>
          <a:xfrm>
            <a:off x="587374" y="5097162"/>
            <a:ext cx="3744900" cy="409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404041"/>
              </a:buClr>
              <a:buSzPts val="1600"/>
              <a:buNone/>
            </a:pPr>
            <a:r>
              <a:rPr lang="en-GB" sz="1400"/>
              <a:t>NAME</a:t>
            </a:r>
            <a:br>
              <a:rPr lang="en-GB" sz="1400"/>
            </a:br>
            <a:r>
              <a:rPr lang="en-GB" sz="1400"/>
              <a:t>ROLE</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4"/>
          <p:cNvSpPr txBox="1"/>
          <p:nvPr>
            <p:ph idx="1" type="body"/>
          </p:nvPr>
        </p:nvSpPr>
        <p:spPr>
          <a:xfrm>
            <a:off x="587375" y="1409750"/>
            <a:ext cx="5364300" cy="86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Clinical Research Data Sharing Frameworks</a:t>
            </a:r>
            <a:endParaRPr/>
          </a:p>
          <a:p>
            <a:pPr indent="0" lvl="0" marL="0" rtl="0" algn="l">
              <a:spcBef>
                <a:spcPts val="1000"/>
              </a:spcBef>
              <a:spcAft>
                <a:spcPts val="0"/>
              </a:spcAft>
              <a:buNone/>
            </a:pPr>
            <a:r>
              <a:t/>
            </a:r>
            <a:endParaRPr/>
          </a:p>
        </p:txBody>
      </p:sp>
      <p:sp>
        <p:nvSpPr>
          <p:cNvPr id="594" name="Google Shape;594;p84"/>
          <p:cNvSpPr txBox="1"/>
          <p:nvPr>
            <p:ph idx="2" type="body"/>
          </p:nvPr>
        </p:nvSpPr>
        <p:spPr>
          <a:xfrm>
            <a:off x="587375" y="2528900"/>
            <a:ext cx="5223000" cy="40623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a:p>
            <a:pPr indent="-387350" lvl="0" marL="457200" rtl="0" algn="l">
              <a:spcBef>
                <a:spcPts val="1000"/>
              </a:spcBef>
              <a:spcAft>
                <a:spcPts val="0"/>
              </a:spcAft>
              <a:buSzPts val="2500"/>
              <a:buChar char="●"/>
            </a:pPr>
            <a:r>
              <a:rPr lang="en-GB"/>
              <a:t>InFORMed Project - PICFs Template</a:t>
            </a:r>
            <a:endParaRPr/>
          </a:p>
          <a:p>
            <a:pPr indent="-387350" lvl="0" marL="457200" rtl="0" algn="l">
              <a:spcBef>
                <a:spcPts val="0"/>
              </a:spcBef>
              <a:spcAft>
                <a:spcPts val="0"/>
              </a:spcAft>
              <a:buSzPts val="2500"/>
              <a:buChar char="●"/>
            </a:pPr>
            <a:r>
              <a:rPr lang="en-GB"/>
              <a:t>Governance framework</a:t>
            </a:r>
            <a:endParaRPr/>
          </a:p>
          <a:p>
            <a:pPr indent="-387350" lvl="0" marL="457200" rtl="0" algn="l">
              <a:spcBef>
                <a:spcPts val="0"/>
              </a:spcBef>
              <a:spcAft>
                <a:spcPts val="0"/>
              </a:spcAft>
              <a:buSzPts val="2500"/>
              <a:buChar char="●"/>
            </a:pPr>
            <a:r>
              <a:rPr lang="en-GB"/>
              <a:t>Consultation report</a:t>
            </a:r>
            <a:endParaRPr/>
          </a:p>
          <a:p>
            <a:pPr indent="0" lvl="0" marL="0" rtl="0" algn="l">
              <a:spcBef>
                <a:spcPts val="1000"/>
              </a:spcBef>
              <a:spcAft>
                <a:spcPts val="0"/>
              </a:spcAft>
              <a:buNone/>
            </a:pPr>
            <a:r>
              <a:rPr b="1" lang="en-GB"/>
              <a:t>Upcoming</a:t>
            </a:r>
            <a:endParaRPr b="1"/>
          </a:p>
          <a:p>
            <a:pPr indent="-387350" lvl="0" marL="457200" rtl="0" algn="l">
              <a:spcBef>
                <a:spcPts val="1000"/>
              </a:spcBef>
              <a:spcAft>
                <a:spcPts val="0"/>
              </a:spcAft>
              <a:buSzPts val="2500"/>
              <a:buChar char="●"/>
            </a:pPr>
            <a:r>
              <a:rPr lang="en-GB"/>
              <a:t>HREC benchmarking</a:t>
            </a:r>
            <a:endParaRPr/>
          </a:p>
          <a:p>
            <a:pPr indent="-387350" lvl="0" marL="457200" rtl="0" algn="l">
              <a:spcBef>
                <a:spcPts val="0"/>
              </a:spcBef>
              <a:spcAft>
                <a:spcPts val="0"/>
              </a:spcAft>
              <a:buSzPts val="2500"/>
              <a:buChar char="●"/>
            </a:pPr>
            <a:r>
              <a:rPr lang="en-GB"/>
              <a:t>Resource toolkit</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595" name="Google Shape;595;p84"/>
          <p:cNvPicPr preferRelativeResize="0"/>
          <p:nvPr>
            <p:ph idx="3" type="pic"/>
          </p:nvPr>
        </p:nvPicPr>
        <p:blipFill rotWithShape="1">
          <a:blip r:embed="rId3">
            <a:alphaModFix/>
          </a:blip>
          <a:srcRect b="0" l="6040" r="6040" t="0"/>
          <a:stretch/>
        </p:blipFill>
        <p:spPr>
          <a:xfrm>
            <a:off x="7464425" y="-1"/>
            <a:ext cx="2274008" cy="3681413"/>
          </a:xfrm>
          <a:prstGeom prst="rect">
            <a:avLst/>
          </a:prstGeom>
        </p:spPr>
      </p:pic>
      <p:sp>
        <p:nvSpPr>
          <p:cNvPr id="596" name="Google Shape;596;p84"/>
          <p:cNvSpPr/>
          <p:nvPr>
            <p:ph idx="4" type="pic"/>
          </p:nvPr>
        </p:nvSpPr>
        <p:spPr>
          <a:xfrm>
            <a:off x="6843902" y="3933825"/>
            <a:ext cx="2894400" cy="2924100"/>
          </a:xfrm>
          <a:prstGeom prst="rect">
            <a:avLst/>
          </a:prstGeom>
        </p:spPr>
      </p:sp>
      <p:pic>
        <p:nvPicPr>
          <p:cNvPr id="597" name="Google Shape;597;p84"/>
          <p:cNvPicPr preferRelativeResize="0"/>
          <p:nvPr/>
        </p:nvPicPr>
        <p:blipFill>
          <a:blip r:embed="rId4">
            <a:alphaModFix/>
          </a:blip>
          <a:stretch>
            <a:fillRect/>
          </a:stretch>
        </p:blipFill>
        <p:spPr>
          <a:xfrm>
            <a:off x="6774775" y="3854550"/>
            <a:ext cx="2956274" cy="3787900"/>
          </a:xfrm>
          <a:prstGeom prst="rect">
            <a:avLst/>
          </a:prstGeom>
          <a:noFill/>
          <a:ln>
            <a:noFill/>
          </a:ln>
        </p:spPr>
      </p:pic>
      <p:pic>
        <p:nvPicPr>
          <p:cNvPr id="598" name="Google Shape;598;p84"/>
          <p:cNvPicPr preferRelativeResize="0"/>
          <p:nvPr/>
        </p:nvPicPr>
        <p:blipFill rotWithShape="1">
          <a:blip r:embed="rId5">
            <a:alphaModFix/>
          </a:blip>
          <a:srcRect b="0" l="37531" r="27861" t="18725"/>
          <a:stretch/>
        </p:blipFill>
        <p:spPr>
          <a:xfrm>
            <a:off x="9988600" y="2405263"/>
            <a:ext cx="2006501" cy="2552324"/>
          </a:xfrm>
          <a:prstGeom prst="rect">
            <a:avLst/>
          </a:prstGeom>
          <a:noFill/>
          <a:ln>
            <a:noFill/>
          </a:ln>
        </p:spPr>
      </p:pic>
      <p:pic>
        <p:nvPicPr>
          <p:cNvPr id="599" name="Google Shape;599;p84"/>
          <p:cNvPicPr preferRelativeResize="0"/>
          <p:nvPr/>
        </p:nvPicPr>
        <p:blipFill rotWithShape="1">
          <a:blip r:embed="rId6">
            <a:alphaModFix/>
          </a:blip>
          <a:srcRect b="8603" l="12494" r="53865" t="22950"/>
          <a:stretch/>
        </p:blipFill>
        <p:spPr>
          <a:xfrm>
            <a:off x="6753200" y="139813"/>
            <a:ext cx="3075801" cy="3401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5"/>
          <p:cNvSpPr txBox="1"/>
          <p:nvPr>
            <p:ph idx="1" type="body"/>
          </p:nvPr>
        </p:nvSpPr>
        <p:spPr>
          <a:xfrm>
            <a:off x="587375" y="1379774"/>
            <a:ext cx="5003700" cy="86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Secondary Data Use</a:t>
            </a:r>
            <a:endParaRPr/>
          </a:p>
        </p:txBody>
      </p:sp>
      <p:sp>
        <p:nvSpPr>
          <p:cNvPr id="606" name="Google Shape;606;p85"/>
          <p:cNvSpPr txBox="1"/>
          <p:nvPr>
            <p:ph idx="2" type="body"/>
          </p:nvPr>
        </p:nvSpPr>
        <p:spPr>
          <a:xfrm>
            <a:off x="400850" y="2442427"/>
            <a:ext cx="5003700" cy="4062300"/>
          </a:xfrm>
          <a:prstGeom prst="rect">
            <a:avLst/>
          </a:prstGeom>
        </p:spPr>
        <p:txBody>
          <a:bodyPr anchorCtr="0" anchor="t" bIns="0" lIns="0" spcFirstLastPara="1" rIns="0" wrap="square" tIns="0">
            <a:noAutofit/>
          </a:bodyPr>
          <a:lstStyle/>
          <a:p>
            <a:pPr indent="-387350" lvl="0" marL="457200" rtl="0" algn="l">
              <a:spcBef>
                <a:spcPts val="1000"/>
              </a:spcBef>
              <a:spcAft>
                <a:spcPts val="0"/>
              </a:spcAft>
              <a:buSzPts val="2500"/>
              <a:buChar char="●"/>
            </a:pPr>
            <a:r>
              <a:rPr lang="en-GB"/>
              <a:t>Collaboration with NextGen Team, NHMRC Clinical Trials Centre (based at USYD) and Cochrane.</a:t>
            </a:r>
            <a:endParaRPr/>
          </a:p>
          <a:p>
            <a:pPr indent="0" lvl="0" marL="457200" rtl="0" algn="l">
              <a:spcBef>
                <a:spcPts val="1000"/>
              </a:spcBef>
              <a:spcAft>
                <a:spcPts val="0"/>
              </a:spcAft>
              <a:buNone/>
            </a:pPr>
            <a:r>
              <a:t/>
            </a:r>
            <a:endParaRPr/>
          </a:p>
          <a:p>
            <a:pPr indent="-387350" lvl="0" marL="457200" rtl="0" algn="l">
              <a:spcBef>
                <a:spcPts val="1000"/>
              </a:spcBef>
              <a:spcAft>
                <a:spcPts val="0"/>
              </a:spcAft>
              <a:buSzPts val="2500"/>
              <a:buChar char="●"/>
            </a:pPr>
            <a:r>
              <a:rPr lang="en-GB"/>
              <a:t>Aims to define and communicate the scientific value and use cases of secondary research using clinical trials data.</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607" name="Google Shape;607;p85"/>
          <p:cNvPicPr preferRelativeResize="0"/>
          <p:nvPr/>
        </p:nvPicPr>
        <p:blipFill>
          <a:blip r:embed="rId3">
            <a:alphaModFix/>
          </a:blip>
          <a:stretch>
            <a:fillRect/>
          </a:stretch>
        </p:blipFill>
        <p:spPr>
          <a:xfrm>
            <a:off x="6655125" y="264375"/>
            <a:ext cx="4428251" cy="63292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pic>
        <p:nvPicPr>
          <p:cNvPr id="613" name="Google Shape;613;p86"/>
          <p:cNvPicPr preferRelativeResize="0"/>
          <p:nvPr/>
        </p:nvPicPr>
        <p:blipFill>
          <a:blip r:embed="rId3">
            <a:alphaModFix/>
          </a:blip>
          <a:stretch>
            <a:fillRect/>
          </a:stretch>
        </p:blipFill>
        <p:spPr>
          <a:xfrm>
            <a:off x="1952563" y="76425"/>
            <a:ext cx="7277225" cy="6705148"/>
          </a:xfrm>
          <a:prstGeom prst="rect">
            <a:avLst/>
          </a:prstGeom>
          <a:noFill/>
          <a:ln>
            <a:noFill/>
          </a:ln>
        </p:spPr>
      </p:pic>
      <p:sp>
        <p:nvSpPr>
          <p:cNvPr id="614" name="Google Shape;614;p86"/>
          <p:cNvSpPr txBox="1"/>
          <p:nvPr>
            <p:ph idx="1" type="body"/>
          </p:nvPr>
        </p:nvSpPr>
        <p:spPr>
          <a:xfrm>
            <a:off x="7464425" y="5734900"/>
            <a:ext cx="4239300" cy="8619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b="1" lang="en-GB" sz="2000"/>
              <a:t>Types of Secondary Research Using Clinical Trials Data</a:t>
            </a:r>
            <a:endParaRPr b="1" sz="2000"/>
          </a:p>
          <a:p>
            <a:pPr indent="0" lvl="0" marL="0" rtl="0" algn="ctr">
              <a:spcBef>
                <a:spcPts val="1000"/>
              </a:spcBef>
              <a:spcAft>
                <a:spcPts val="0"/>
              </a:spcAft>
              <a:buNone/>
            </a:pPr>
            <a:r>
              <a:t/>
            </a:r>
            <a:endParaRPr sz="2500"/>
          </a:p>
        </p:txBody>
      </p:sp>
      <p:pic>
        <p:nvPicPr>
          <p:cNvPr id="615" name="Google Shape;615;p86"/>
          <p:cNvPicPr preferRelativeResize="0"/>
          <p:nvPr/>
        </p:nvPicPr>
        <p:blipFill rotWithShape="1">
          <a:blip r:embed="rId4">
            <a:alphaModFix/>
          </a:blip>
          <a:srcRect b="28201" l="8673" r="9734" t="35615"/>
          <a:stretch/>
        </p:blipFill>
        <p:spPr>
          <a:xfrm>
            <a:off x="8372375" y="76425"/>
            <a:ext cx="3614527" cy="2267075"/>
          </a:xfrm>
          <a:prstGeom prst="rect">
            <a:avLst/>
          </a:prstGeom>
          <a:noFill/>
          <a:ln>
            <a:noFill/>
          </a:ln>
        </p:spPr>
      </p:pic>
      <p:sp>
        <p:nvSpPr>
          <p:cNvPr id="616" name="Google Shape;616;p86"/>
          <p:cNvSpPr txBox="1"/>
          <p:nvPr>
            <p:ph idx="1" type="body"/>
          </p:nvPr>
        </p:nvSpPr>
        <p:spPr>
          <a:xfrm>
            <a:off x="9147338" y="2165800"/>
            <a:ext cx="2217000" cy="4563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b="1" lang="en-GB" sz="1800">
                <a:solidFill>
                  <a:srgbClr val="191919"/>
                </a:solidFill>
              </a:rPr>
              <a:t>Guide Book</a:t>
            </a:r>
            <a:endParaRPr b="1" sz="1800">
              <a:solidFill>
                <a:srgbClr val="191919"/>
              </a:solidFill>
            </a:endParaRPr>
          </a:p>
          <a:p>
            <a:pPr indent="0" lvl="0" marL="0" rtl="0" algn="ctr">
              <a:spcBef>
                <a:spcPts val="1000"/>
              </a:spcBef>
              <a:spcAft>
                <a:spcPts val="0"/>
              </a:spcAft>
              <a:buNone/>
            </a:pPr>
            <a:r>
              <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87"/>
          <p:cNvSpPr txBox="1"/>
          <p:nvPr>
            <p:ph idx="4294967295" type="body"/>
          </p:nvPr>
        </p:nvSpPr>
        <p:spPr>
          <a:xfrm>
            <a:off x="587375" y="312974"/>
            <a:ext cx="11017200" cy="8619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a:t>Evidence Synthesis</a:t>
            </a:r>
            <a:endParaRPr/>
          </a:p>
        </p:txBody>
      </p:sp>
      <p:pic>
        <p:nvPicPr>
          <p:cNvPr id="623" name="Google Shape;623;p87"/>
          <p:cNvPicPr preferRelativeResize="0"/>
          <p:nvPr/>
        </p:nvPicPr>
        <p:blipFill rotWithShape="1">
          <a:blip r:embed="rId3">
            <a:alphaModFix/>
          </a:blip>
          <a:srcRect b="2616" l="2552" r="1146" t="1909"/>
          <a:stretch/>
        </p:blipFill>
        <p:spPr>
          <a:xfrm>
            <a:off x="918113" y="1127939"/>
            <a:ext cx="10066874" cy="56117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88"/>
          <p:cNvSpPr txBox="1"/>
          <p:nvPr>
            <p:ph idx="4294967295" type="body"/>
          </p:nvPr>
        </p:nvSpPr>
        <p:spPr>
          <a:xfrm>
            <a:off x="587375" y="312974"/>
            <a:ext cx="11017200" cy="8619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a:t>Evidence Synthesis - Examples</a:t>
            </a:r>
            <a:endParaRPr/>
          </a:p>
        </p:txBody>
      </p:sp>
      <p:pic>
        <p:nvPicPr>
          <p:cNvPr id="630" name="Google Shape;630;p88"/>
          <p:cNvPicPr preferRelativeResize="0"/>
          <p:nvPr/>
        </p:nvPicPr>
        <p:blipFill rotWithShape="1">
          <a:blip r:embed="rId3">
            <a:alphaModFix/>
          </a:blip>
          <a:srcRect b="0" l="4156" r="1369" t="3128"/>
          <a:stretch/>
        </p:blipFill>
        <p:spPr>
          <a:xfrm>
            <a:off x="614387" y="1093950"/>
            <a:ext cx="10674325" cy="5679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89"/>
          <p:cNvSpPr txBox="1"/>
          <p:nvPr>
            <p:ph idx="4294967295" type="body"/>
          </p:nvPr>
        </p:nvSpPr>
        <p:spPr>
          <a:xfrm>
            <a:off x="52925" y="236775"/>
            <a:ext cx="12065100" cy="10353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sz="2000"/>
              <a:t>Evidence Synthesis- Case Study</a:t>
            </a:r>
            <a:endParaRPr sz="2000"/>
          </a:p>
          <a:p>
            <a:pPr indent="0" lvl="0" marL="0" rtl="0" algn="ctr">
              <a:spcBef>
                <a:spcPts val="1000"/>
              </a:spcBef>
              <a:spcAft>
                <a:spcPts val="0"/>
              </a:spcAft>
              <a:buNone/>
            </a:pPr>
            <a:r>
              <a:rPr lang="en-GB" sz="2000"/>
              <a:t>Sharing Secondary Data to Give Babies Born Too Early a Better Chance of Survival - Dr Sol Libesman</a:t>
            </a:r>
            <a:endParaRPr sz="2000"/>
          </a:p>
          <a:p>
            <a:pPr indent="0" lvl="0" marL="0" rtl="0" algn="ctr">
              <a:spcBef>
                <a:spcPts val="1000"/>
              </a:spcBef>
              <a:spcAft>
                <a:spcPts val="0"/>
              </a:spcAft>
              <a:buNone/>
            </a:pPr>
            <a:r>
              <a:t/>
            </a:r>
            <a:endParaRPr b="1" sz="2100"/>
          </a:p>
          <a:p>
            <a:pPr indent="0" lvl="0" marL="0" rtl="0" algn="ctr">
              <a:spcBef>
                <a:spcPts val="1000"/>
              </a:spcBef>
              <a:spcAft>
                <a:spcPts val="0"/>
              </a:spcAft>
              <a:buNone/>
            </a:pPr>
            <a:r>
              <a:t/>
            </a:r>
            <a:endParaRPr/>
          </a:p>
        </p:txBody>
      </p:sp>
      <p:pic>
        <p:nvPicPr>
          <p:cNvPr id="637" name="Google Shape;637;p89" title="Evidence Synthesis Case Study.mp4">
            <a:hlinkClick r:id="rId3"/>
          </p:cNvPr>
          <p:cNvPicPr preferRelativeResize="0"/>
          <p:nvPr/>
        </p:nvPicPr>
        <p:blipFill>
          <a:blip r:embed="rId4">
            <a:alphaModFix/>
          </a:blip>
          <a:stretch>
            <a:fillRect/>
          </a:stretch>
        </p:blipFill>
        <p:spPr>
          <a:xfrm>
            <a:off x="1522687" y="1628875"/>
            <a:ext cx="9146573" cy="5144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90"/>
          <p:cNvSpPr txBox="1"/>
          <p:nvPr>
            <p:ph idx="4294967295" type="body"/>
          </p:nvPr>
        </p:nvSpPr>
        <p:spPr>
          <a:xfrm>
            <a:off x="587375" y="312974"/>
            <a:ext cx="11017200" cy="8619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a:t>Secondary Analysis</a:t>
            </a:r>
            <a:endParaRPr/>
          </a:p>
        </p:txBody>
      </p:sp>
      <p:pic>
        <p:nvPicPr>
          <p:cNvPr id="644" name="Google Shape;644;p90"/>
          <p:cNvPicPr preferRelativeResize="0"/>
          <p:nvPr/>
        </p:nvPicPr>
        <p:blipFill>
          <a:blip r:embed="rId3">
            <a:alphaModFix/>
          </a:blip>
          <a:stretch>
            <a:fillRect/>
          </a:stretch>
        </p:blipFill>
        <p:spPr>
          <a:xfrm>
            <a:off x="1476925" y="997200"/>
            <a:ext cx="8949251" cy="5746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91"/>
          <p:cNvSpPr txBox="1"/>
          <p:nvPr>
            <p:ph idx="4294967295" type="body"/>
          </p:nvPr>
        </p:nvSpPr>
        <p:spPr>
          <a:xfrm>
            <a:off x="587375" y="312974"/>
            <a:ext cx="11017200" cy="8619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a:t>Secondary Analysis - Examples</a:t>
            </a:r>
            <a:endParaRPr/>
          </a:p>
        </p:txBody>
      </p:sp>
      <p:pic>
        <p:nvPicPr>
          <p:cNvPr id="651" name="Google Shape;651;p91"/>
          <p:cNvPicPr preferRelativeResize="0"/>
          <p:nvPr/>
        </p:nvPicPr>
        <p:blipFill>
          <a:blip r:embed="rId3">
            <a:alphaModFix/>
          </a:blip>
          <a:stretch>
            <a:fillRect/>
          </a:stretch>
        </p:blipFill>
        <p:spPr>
          <a:xfrm>
            <a:off x="746088" y="1125549"/>
            <a:ext cx="10699814" cy="53783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92"/>
          <p:cNvSpPr txBox="1"/>
          <p:nvPr>
            <p:ph idx="4294967295" type="body"/>
          </p:nvPr>
        </p:nvSpPr>
        <p:spPr>
          <a:xfrm>
            <a:off x="52925" y="236775"/>
            <a:ext cx="12065100" cy="12450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sz="2000"/>
              <a:t>Secondary Analysis </a:t>
            </a:r>
            <a:r>
              <a:rPr lang="en-GB" sz="2000"/>
              <a:t>- Case Study</a:t>
            </a:r>
            <a:endParaRPr sz="2000"/>
          </a:p>
          <a:p>
            <a:pPr indent="0" lvl="0" marL="0" rtl="0" algn="ctr">
              <a:spcBef>
                <a:spcPts val="1000"/>
              </a:spcBef>
              <a:spcAft>
                <a:spcPts val="0"/>
              </a:spcAft>
              <a:buNone/>
            </a:pPr>
            <a:r>
              <a:rPr lang="en-GB" sz="1900"/>
              <a:t>Using existing trial datasets to determine the clinical accuracy of tumour marker blood test CA-125 versus CT imaging criteria to detect cancer progression in patients with ovarian cancer - Dr Angelina Tjokrowidjaja</a:t>
            </a:r>
            <a:endParaRPr sz="1900"/>
          </a:p>
          <a:p>
            <a:pPr indent="0" lvl="0" marL="0" rtl="0" algn="ctr">
              <a:spcBef>
                <a:spcPts val="1000"/>
              </a:spcBef>
              <a:spcAft>
                <a:spcPts val="0"/>
              </a:spcAft>
              <a:buNone/>
            </a:pPr>
            <a:r>
              <a:t/>
            </a:r>
            <a:endParaRPr/>
          </a:p>
        </p:txBody>
      </p:sp>
      <p:pic>
        <p:nvPicPr>
          <p:cNvPr id="658" name="Google Shape;658;p92" title="Secondary Analysis Case Study.mp4">
            <a:hlinkClick r:id="rId3"/>
          </p:cNvPr>
          <p:cNvPicPr preferRelativeResize="0"/>
          <p:nvPr/>
        </p:nvPicPr>
        <p:blipFill>
          <a:blip r:embed="rId4">
            <a:alphaModFix/>
          </a:blip>
          <a:stretch>
            <a:fillRect/>
          </a:stretch>
        </p:blipFill>
        <p:spPr>
          <a:xfrm>
            <a:off x="1696013" y="1580625"/>
            <a:ext cx="9015869" cy="5071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0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3"/>
          <p:cNvSpPr txBox="1"/>
          <p:nvPr>
            <p:ph idx="4294967295" type="body"/>
          </p:nvPr>
        </p:nvSpPr>
        <p:spPr>
          <a:xfrm>
            <a:off x="587400" y="439974"/>
            <a:ext cx="11017200" cy="8619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a:t>Reproducibility, Replication and Validation</a:t>
            </a:r>
            <a:endParaRPr/>
          </a:p>
        </p:txBody>
      </p:sp>
      <p:pic>
        <p:nvPicPr>
          <p:cNvPr id="665" name="Google Shape;665;p93"/>
          <p:cNvPicPr preferRelativeResize="0"/>
          <p:nvPr/>
        </p:nvPicPr>
        <p:blipFill rotWithShape="1">
          <a:blip r:embed="rId3">
            <a:alphaModFix/>
          </a:blip>
          <a:srcRect b="1871" l="2165" r="1993" t="3125"/>
          <a:stretch/>
        </p:blipFill>
        <p:spPr>
          <a:xfrm>
            <a:off x="2028975" y="1301875"/>
            <a:ext cx="7124395" cy="5220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94"/>
          <p:cNvPicPr preferRelativeResize="0"/>
          <p:nvPr/>
        </p:nvPicPr>
        <p:blipFill>
          <a:blip r:embed="rId3">
            <a:alphaModFix/>
          </a:blip>
          <a:stretch>
            <a:fillRect/>
          </a:stretch>
        </p:blipFill>
        <p:spPr>
          <a:xfrm>
            <a:off x="205300" y="2300300"/>
            <a:ext cx="11887199" cy="3421268"/>
          </a:xfrm>
          <a:prstGeom prst="rect">
            <a:avLst/>
          </a:prstGeom>
          <a:noFill/>
          <a:ln>
            <a:noFill/>
          </a:ln>
        </p:spPr>
      </p:pic>
      <p:sp>
        <p:nvSpPr>
          <p:cNvPr id="672" name="Google Shape;672;p94"/>
          <p:cNvSpPr txBox="1"/>
          <p:nvPr>
            <p:ph idx="4294967295" type="body"/>
          </p:nvPr>
        </p:nvSpPr>
        <p:spPr>
          <a:xfrm>
            <a:off x="587400" y="439975"/>
            <a:ext cx="11017200" cy="12252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a:t>Reproducibility, Replication and Validation With Secondary Data - Examples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95"/>
          <p:cNvSpPr txBox="1"/>
          <p:nvPr>
            <p:ph idx="4294967295" type="body"/>
          </p:nvPr>
        </p:nvSpPr>
        <p:spPr>
          <a:xfrm>
            <a:off x="587400" y="439974"/>
            <a:ext cx="11017200" cy="8619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a:t>Education and Methods Development</a:t>
            </a:r>
            <a:endParaRPr/>
          </a:p>
        </p:txBody>
      </p:sp>
      <p:pic>
        <p:nvPicPr>
          <p:cNvPr id="679" name="Google Shape;679;p95"/>
          <p:cNvPicPr preferRelativeResize="0"/>
          <p:nvPr/>
        </p:nvPicPr>
        <p:blipFill>
          <a:blip r:embed="rId3">
            <a:alphaModFix/>
          </a:blip>
          <a:stretch>
            <a:fillRect/>
          </a:stretch>
        </p:blipFill>
        <p:spPr>
          <a:xfrm>
            <a:off x="2370063" y="1188913"/>
            <a:ext cx="7451876" cy="54898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96"/>
          <p:cNvSpPr txBox="1"/>
          <p:nvPr>
            <p:ph idx="4294967295" type="body"/>
          </p:nvPr>
        </p:nvSpPr>
        <p:spPr>
          <a:xfrm>
            <a:off x="587400" y="439974"/>
            <a:ext cx="11017200" cy="8619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a:t>Education and Methods Development - Examples</a:t>
            </a:r>
            <a:endParaRPr/>
          </a:p>
        </p:txBody>
      </p:sp>
      <p:pic>
        <p:nvPicPr>
          <p:cNvPr id="686" name="Google Shape;686;p96"/>
          <p:cNvPicPr preferRelativeResize="0"/>
          <p:nvPr/>
        </p:nvPicPr>
        <p:blipFill rotWithShape="1">
          <a:blip r:embed="rId3">
            <a:alphaModFix/>
          </a:blip>
          <a:srcRect b="15089" l="17111" r="17898" t="42406"/>
          <a:stretch/>
        </p:blipFill>
        <p:spPr>
          <a:xfrm>
            <a:off x="233423" y="1938275"/>
            <a:ext cx="11725176" cy="41535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97"/>
          <p:cNvSpPr txBox="1"/>
          <p:nvPr>
            <p:ph idx="4294967295" type="body"/>
          </p:nvPr>
        </p:nvSpPr>
        <p:spPr>
          <a:xfrm>
            <a:off x="52925" y="236775"/>
            <a:ext cx="12065100" cy="1012200"/>
          </a:xfrm>
          <a:prstGeom prst="rect">
            <a:avLst/>
          </a:prstGeom>
        </p:spPr>
        <p:txBody>
          <a:bodyPr anchorCtr="0" anchor="t" bIns="0" lIns="0" spcFirstLastPara="1" rIns="0" wrap="square" tIns="0">
            <a:noAutofit/>
          </a:bodyPr>
          <a:lstStyle/>
          <a:p>
            <a:pPr indent="0" lvl="0" marL="0" rtl="0" algn="ctr">
              <a:spcBef>
                <a:spcPts val="1000"/>
              </a:spcBef>
              <a:spcAft>
                <a:spcPts val="0"/>
              </a:spcAft>
              <a:buNone/>
            </a:pPr>
            <a:r>
              <a:rPr lang="en-GB" sz="2000"/>
              <a:t>Education and Methods development </a:t>
            </a:r>
            <a:r>
              <a:rPr lang="en-GB" sz="2000"/>
              <a:t>- Case Study</a:t>
            </a:r>
            <a:endParaRPr sz="2000"/>
          </a:p>
          <a:p>
            <a:pPr indent="0" lvl="0" marL="0" rtl="0" algn="ctr">
              <a:spcBef>
                <a:spcPts val="1000"/>
              </a:spcBef>
              <a:spcAft>
                <a:spcPts val="0"/>
              </a:spcAft>
              <a:buNone/>
            </a:pPr>
            <a:r>
              <a:rPr lang="en-GB" sz="1900"/>
              <a:t>Sharing secondary data to develop, test, and demonstrate new statistical methods - Dr. Kristy Robledo,</a:t>
            </a:r>
            <a:endParaRPr sz="1900"/>
          </a:p>
          <a:p>
            <a:pPr indent="0" lvl="0" marL="0" rtl="0" algn="ctr">
              <a:spcBef>
                <a:spcPts val="1000"/>
              </a:spcBef>
              <a:spcAft>
                <a:spcPts val="0"/>
              </a:spcAft>
              <a:buNone/>
            </a:pPr>
            <a:r>
              <a:t/>
            </a:r>
            <a:endParaRPr/>
          </a:p>
        </p:txBody>
      </p:sp>
      <p:pic>
        <p:nvPicPr>
          <p:cNvPr id="693" name="Google Shape;693;p97" title="Education, training, Case Study (cut).mp4">
            <a:hlinkClick r:id="rId3"/>
          </p:cNvPr>
          <p:cNvPicPr preferRelativeResize="0"/>
          <p:nvPr/>
        </p:nvPicPr>
        <p:blipFill>
          <a:blip r:embed="rId4">
            <a:alphaModFix/>
          </a:blip>
          <a:stretch>
            <a:fillRect/>
          </a:stretch>
        </p:blipFill>
        <p:spPr>
          <a:xfrm>
            <a:off x="989963" y="1125550"/>
            <a:ext cx="10191014" cy="57324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0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p98"/>
          <p:cNvPicPr preferRelativeResize="0"/>
          <p:nvPr>
            <p:ph idx="2" type="pic"/>
          </p:nvPr>
        </p:nvPicPr>
        <p:blipFill rotWithShape="1">
          <a:blip r:embed="rId3">
            <a:alphaModFix/>
          </a:blip>
          <a:srcRect b="58939" l="0" r="0" t="27387"/>
          <a:stretch/>
        </p:blipFill>
        <p:spPr>
          <a:xfrm>
            <a:off x="0" y="0"/>
            <a:ext cx="12191999" cy="1734052"/>
          </a:xfrm>
          <a:prstGeom prst="rect">
            <a:avLst/>
          </a:prstGeom>
          <a:solidFill>
            <a:srgbClr val="D0CECE"/>
          </a:solidFill>
          <a:ln>
            <a:noFill/>
          </a:ln>
        </p:spPr>
      </p:pic>
      <p:sp>
        <p:nvSpPr>
          <p:cNvPr id="699" name="Google Shape;699;p98"/>
          <p:cNvSpPr/>
          <p:nvPr/>
        </p:nvSpPr>
        <p:spPr>
          <a:xfrm>
            <a:off x="583800" y="0"/>
            <a:ext cx="4756500" cy="6579900"/>
          </a:xfrm>
          <a:prstGeom prst="rect">
            <a:avLst/>
          </a:prstGeom>
          <a:solidFill>
            <a:schemeClr val="lt1"/>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00" name="Google Shape;700;p98"/>
          <p:cNvPicPr preferRelativeResize="0"/>
          <p:nvPr/>
        </p:nvPicPr>
        <p:blipFill rotWithShape="1">
          <a:blip r:embed="rId4">
            <a:alphaModFix/>
          </a:blip>
          <a:srcRect b="159" l="0" r="0" t="169"/>
          <a:stretch/>
        </p:blipFill>
        <p:spPr>
          <a:xfrm>
            <a:off x="1130387" y="493525"/>
            <a:ext cx="1944243" cy="632025"/>
          </a:xfrm>
          <a:prstGeom prst="rect">
            <a:avLst/>
          </a:prstGeom>
          <a:noFill/>
          <a:ln>
            <a:noFill/>
          </a:ln>
        </p:spPr>
      </p:pic>
      <p:pic>
        <p:nvPicPr>
          <p:cNvPr descr="A close-up of a qr code&#10;&#10;Description automatically generated" id="701" name="Google Shape;701;p98"/>
          <p:cNvPicPr preferRelativeResize="0"/>
          <p:nvPr/>
        </p:nvPicPr>
        <p:blipFill rotWithShape="1">
          <a:blip r:embed="rId5">
            <a:alphaModFix/>
          </a:blip>
          <a:srcRect b="19580" l="26712" r="59174" t="55135"/>
          <a:stretch/>
        </p:blipFill>
        <p:spPr>
          <a:xfrm>
            <a:off x="796082" y="3193350"/>
            <a:ext cx="1720642" cy="1734051"/>
          </a:xfrm>
          <a:prstGeom prst="rect">
            <a:avLst/>
          </a:prstGeom>
          <a:noFill/>
          <a:ln>
            <a:noFill/>
          </a:ln>
        </p:spPr>
      </p:pic>
      <p:sp>
        <p:nvSpPr>
          <p:cNvPr id="702" name="Google Shape;702;p98"/>
          <p:cNvSpPr txBox="1"/>
          <p:nvPr/>
        </p:nvSpPr>
        <p:spPr>
          <a:xfrm>
            <a:off x="947750" y="1412875"/>
            <a:ext cx="4396200" cy="13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rgbClr val="404041"/>
                </a:solidFill>
              </a:rPr>
              <a:t>Get Involved </a:t>
            </a:r>
            <a:endParaRPr b="1" sz="2500">
              <a:solidFill>
                <a:srgbClr val="404041"/>
              </a:solidFill>
            </a:endParaRPr>
          </a:p>
          <a:p>
            <a:pPr indent="0" lvl="0" marL="0" rtl="0" algn="l">
              <a:spcBef>
                <a:spcPts val="500"/>
              </a:spcBef>
              <a:spcAft>
                <a:spcPts val="0"/>
              </a:spcAft>
              <a:buNone/>
            </a:pPr>
            <a:r>
              <a:rPr lang="en-GB" sz="2000">
                <a:solidFill>
                  <a:srgbClr val="404041"/>
                </a:solidFill>
              </a:rPr>
              <a:t>Learn more about and register </a:t>
            </a:r>
            <a:endParaRPr sz="2000">
              <a:solidFill>
                <a:srgbClr val="404041"/>
              </a:solidFill>
            </a:endParaRPr>
          </a:p>
          <a:p>
            <a:pPr indent="0" lvl="0" marL="0" rtl="0" algn="l">
              <a:spcBef>
                <a:spcPts val="0"/>
              </a:spcBef>
              <a:spcAft>
                <a:spcPts val="0"/>
              </a:spcAft>
              <a:buNone/>
            </a:pPr>
            <a:r>
              <a:rPr lang="en-GB" sz="2000">
                <a:solidFill>
                  <a:srgbClr val="404041"/>
                </a:solidFill>
              </a:rPr>
              <a:t>your interest in the People </a:t>
            </a:r>
            <a:endParaRPr sz="2000">
              <a:solidFill>
                <a:srgbClr val="404041"/>
              </a:solidFill>
            </a:endParaRPr>
          </a:p>
          <a:p>
            <a:pPr indent="0" lvl="0" marL="0" rtl="0" algn="l">
              <a:spcBef>
                <a:spcPts val="0"/>
              </a:spcBef>
              <a:spcAft>
                <a:spcPts val="0"/>
              </a:spcAft>
              <a:buNone/>
            </a:pPr>
            <a:r>
              <a:rPr lang="en-GB" sz="2000">
                <a:solidFill>
                  <a:srgbClr val="404041"/>
                </a:solidFill>
              </a:rPr>
              <a:t>Research Data Commons.</a:t>
            </a:r>
            <a:endParaRPr sz="2000">
              <a:solidFill>
                <a:srgbClr val="404041"/>
              </a:solidFill>
            </a:endParaRPr>
          </a:p>
        </p:txBody>
      </p:sp>
      <p:pic>
        <p:nvPicPr>
          <p:cNvPr id="703" name="Google Shape;703;p98"/>
          <p:cNvPicPr preferRelativeResize="0"/>
          <p:nvPr/>
        </p:nvPicPr>
        <p:blipFill rotWithShape="1">
          <a:blip r:embed="rId6">
            <a:alphaModFix/>
          </a:blip>
          <a:srcRect b="189" l="0" r="0" t="189"/>
          <a:stretch/>
        </p:blipFill>
        <p:spPr>
          <a:xfrm>
            <a:off x="3220775" y="3190862"/>
            <a:ext cx="1586600" cy="1586629"/>
          </a:xfrm>
          <a:prstGeom prst="rect">
            <a:avLst/>
          </a:prstGeom>
          <a:noFill/>
          <a:ln>
            <a:noFill/>
          </a:ln>
        </p:spPr>
      </p:pic>
      <p:sp>
        <p:nvSpPr>
          <p:cNvPr id="704" name="Google Shape;704;p98"/>
          <p:cNvSpPr txBox="1"/>
          <p:nvPr>
            <p:ph idx="2" type="body"/>
          </p:nvPr>
        </p:nvSpPr>
        <p:spPr>
          <a:xfrm>
            <a:off x="5663850" y="2582725"/>
            <a:ext cx="6122100" cy="3532200"/>
          </a:xfrm>
          <a:prstGeom prst="rect">
            <a:avLst/>
          </a:prstGeom>
        </p:spPr>
        <p:txBody>
          <a:bodyPr anchorCtr="0" anchor="t" bIns="0" lIns="0" spcFirstLastPara="1" rIns="0" wrap="square" tIns="0">
            <a:noAutofit/>
          </a:bodyPr>
          <a:lstStyle/>
          <a:p>
            <a:pPr indent="-387350" lvl="0" marL="457200" rtl="0" algn="l">
              <a:spcBef>
                <a:spcPts val="1000"/>
              </a:spcBef>
              <a:spcAft>
                <a:spcPts val="0"/>
              </a:spcAft>
              <a:buSzPts val="2500"/>
              <a:buChar char="-"/>
            </a:pPr>
            <a:r>
              <a:rPr lang="en-GB"/>
              <a:t>Explore the HDA </a:t>
            </a:r>
            <a:r>
              <a:rPr lang="en-GB"/>
              <a:t>catalogue</a:t>
            </a:r>
            <a:r>
              <a:rPr lang="en-GB"/>
              <a:t> </a:t>
            </a:r>
            <a:endParaRPr/>
          </a:p>
          <a:p>
            <a:pPr indent="-387350" lvl="0" marL="457200" rtl="0" algn="l">
              <a:spcBef>
                <a:spcPts val="0"/>
              </a:spcBef>
              <a:spcAft>
                <a:spcPts val="0"/>
              </a:spcAft>
              <a:buSzPts val="2500"/>
              <a:buChar char="-"/>
            </a:pPr>
            <a:r>
              <a:rPr lang="en-GB"/>
              <a:t>Consider contributing to HDA</a:t>
            </a:r>
            <a:endParaRPr/>
          </a:p>
          <a:p>
            <a:pPr indent="-387350" lvl="0" marL="457200" rtl="0" algn="l">
              <a:spcBef>
                <a:spcPts val="0"/>
              </a:spcBef>
              <a:spcAft>
                <a:spcPts val="0"/>
              </a:spcAft>
              <a:buSzPts val="2500"/>
              <a:buChar char="-"/>
            </a:pPr>
            <a:r>
              <a:rPr lang="en-GB"/>
              <a:t>Read </a:t>
            </a:r>
            <a:r>
              <a:rPr b="1" i="1" lang="en-GB"/>
              <a:t>“</a:t>
            </a:r>
            <a:r>
              <a:rPr b="1" i="1" lang="en-GB"/>
              <a:t>Secondary use of clinical trials data in health research: A Practical Guide”</a:t>
            </a:r>
            <a:r>
              <a:rPr b="1" i="1" lang="en-GB"/>
              <a:t> </a:t>
            </a:r>
            <a:endParaRPr b="1" i="1"/>
          </a:p>
          <a:p>
            <a:pPr indent="-387350" lvl="0" marL="457200" rtl="0" algn="l">
              <a:spcBef>
                <a:spcPts val="0"/>
              </a:spcBef>
              <a:spcAft>
                <a:spcPts val="0"/>
              </a:spcAft>
              <a:buSzPts val="2500"/>
              <a:buChar char="-"/>
            </a:pPr>
            <a:r>
              <a:rPr lang="en-GB"/>
              <a:t>Sign up for ARDC newsletter, People RDC Register Interest for future news, resources, and free events!</a:t>
            </a:r>
            <a:endParaRPr/>
          </a:p>
          <a:p>
            <a:pPr indent="0" lvl="0" marL="457200" rtl="0" algn="l">
              <a:lnSpc>
                <a:spcPct val="90000"/>
              </a:lnSpc>
              <a:spcBef>
                <a:spcPts val="0"/>
              </a:spcBef>
              <a:spcAft>
                <a:spcPts val="0"/>
              </a:spcAft>
              <a:buNone/>
            </a:pPr>
            <a:r>
              <a:t/>
            </a:r>
            <a:endParaRPr/>
          </a:p>
        </p:txBody>
      </p:sp>
      <p:sp>
        <p:nvSpPr>
          <p:cNvPr id="705" name="Google Shape;705;p98"/>
          <p:cNvSpPr/>
          <p:nvPr/>
        </p:nvSpPr>
        <p:spPr>
          <a:xfrm>
            <a:off x="667750" y="5072100"/>
            <a:ext cx="2185800" cy="13938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t>PeopleRDC </a:t>
            </a:r>
            <a:endParaRPr b="1" sz="1500"/>
          </a:p>
          <a:p>
            <a:pPr indent="0" lvl="0" marL="0" rtl="0" algn="ctr">
              <a:spcBef>
                <a:spcPts val="0"/>
              </a:spcBef>
              <a:spcAft>
                <a:spcPts val="0"/>
              </a:spcAft>
              <a:buNone/>
            </a:pPr>
            <a:r>
              <a:rPr lang="en-GB" sz="1500" u="sng">
                <a:solidFill>
                  <a:srgbClr val="191919"/>
                </a:solidFill>
                <a:hlinkClick r:id="rId7">
                  <a:extLst>
                    <a:ext uri="{A12FA001-AC4F-418D-AE19-62706E023703}">
                      <ahyp:hlinkClr val="tx"/>
                    </a:ext>
                  </a:extLst>
                </a:hlinkClick>
              </a:rPr>
              <a:t>https://ardc.edu.au/people-research-data-commons/</a:t>
            </a:r>
            <a:r>
              <a:rPr lang="en-GB" sz="1500">
                <a:solidFill>
                  <a:srgbClr val="191919"/>
                </a:solidFill>
              </a:rPr>
              <a:t> </a:t>
            </a:r>
            <a:endParaRPr sz="1500">
              <a:solidFill>
                <a:srgbClr val="191919"/>
              </a:solidFill>
            </a:endParaRPr>
          </a:p>
        </p:txBody>
      </p:sp>
      <p:sp>
        <p:nvSpPr>
          <p:cNvPr id="706" name="Google Shape;706;p98"/>
          <p:cNvSpPr txBox="1"/>
          <p:nvPr/>
        </p:nvSpPr>
        <p:spPr>
          <a:xfrm>
            <a:off x="3021625" y="5911900"/>
            <a:ext cx="1944300" cy="507900"/>
          </a:xfrm>
          <a:prstGeom prst="rect">
            <a:avLst/>
          </a:prstGeom>
          <a:noFill/>
          <a:ln>
            <a:noFill/>
          </a:ln>
        </p:spPr>
        <p:txBody>
          <a:bodyPr anchorCtr="0" anchor="t" bIns="91425" lIns="91425" spcFirstLastPara="1" rIns="91425" wrap="square" tIns="91425">
            <a:noAutofit/>
          </a:bodyPr>
          <a:lstStyle/>
          <a:p>
            <a:pPr indent="0" lvl="0" marL="0" rtl="0" algn="ctr">
              <a:spcBef>
                <a:spcPts val="1000"/>
              </a:spcBef>
              <a:spcAft>
                <a:spcPts val="0"/>
              </a:spcAft>
              <a:buNone/>
            </a:pPr>
            <a:r>
              <a:t/>
            </a:r>
            <a:endParaRPr b="1" sz="2000">
              <a:solidFill>
                <a:srgbClr val="191919"/>
              </a:solidFill>
            </a:endParaRPr>
          </a:p>
        </p:txBody>
      </p:sp>
      <p:sp>
        <p:nvSpPr>
          <p:cNvPr id="707" name="Google Shape;707;p98"/>
          <p:cNvSpPr/>
          <p:nvPr/>
        </p:nvSpPr>
        <p:spPr>
          <a:xfrm>
            <a:off x="3037675" y="5072100"/>
            <a:ext cx="2185800" cy="13938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b="1" lang="en-GB" sz="1500"/>
              <a:t>Subscribe to our newsletter </a:t>
            </a:r>
            <a:endParaRPr b="1" sz="1500"/>
          </a:p>
          <a:p>
            <a:pPr indent="0" lvl="0" marL="0" rtl="0" algn="ctr">
              <a:spcBef>
                <a:spcPts val="0"/>
              </a:spcBef>
              <a:spcAft>
                <a:spcPts val="0"/>
              </a:spcAft>
              <a:buNone/>
            </a:pPr>
            <a:r>
              <a:t/>
            </a:r>
            <a:endParaRPr b="1" sz="1500"/>
          </a:p>
          <a:p>
            <a:pPr indent="0" lvl="0" marL="0" rtl="0" algn="ctr">
              <a:spcBef>
                <a:spcPts val="0"/>
              </a:spcBef>
              <a:spcAft>
                <a:spcPts val="0"/>
              </a:spcAft>
              <a:buNone/>
            </a:pPr>
            <a:r>
              <a:rPr lang="en-GB" sz="1500" u="sng">
                <a:solidFill>
                  <a:srgbClr val="191919"/>
                </a:solidFill>
                <a:hlinkClick r:id="rId8">
                  <a:extLst>
                    <a:ext uri="{A12FA001-AC4F-418D-AE19-62706E023703}">
                      <ahyp:hlinkClr val="tx"/>
                    </a:ext>
                  </a:extLst>
                </a:hlinkClick>
              </a:rPr>
              <a:t>ardc.edu.au/subscribe</a:t>
            </a:r>
            <a:r>
              <a:rPr lang="en-GB" sz="1500">
                <a:solidFill>
                  <a:srgbClr val="191919"/>
                </a:solidFill>
              </a:rPr>
              <a:t> </a:t>
            </a:r>
            <a:endParaRPr sz="1500">
              <a:solidFill>
                <a:srgbClr val="191919"/>
              </a:solidFill>
            </a:endParaRPr>
          </a:p>
          <a:p>
            <a:pPr indent="0" lvl="0" marL="0" rtl="0" algn="ctr">
              <a:spcBef>
                <a:spcPts val="0"/>
              </a:spcBef>
              <a:spcAft>
                <a:spcPts val="0"/>
              </a:spcAft>
              <a:buNone/>
            </a:pPr>
            <a:r>
              <a:rPr lang="en-GB" sz="1500">
                <a:solidFill>
                  <a:srgbClr val="191919"/>
                </a:solidFill>
              </a:rPr>
              <a:t> </a:t>
            </a:r>
            <a:endParaRPr sz="1500">
              <a:solidFill>
                <a:srgbClr val="19191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99"/>
          <p:cNvSpPr txBox="1"/>
          <p:nvPr>
            <p:ph idx="1" type="body"/>
          </p:nvPr>
        </p:nvSpPr>
        <p:spPr>
          <a:xfrm>
            <a:off x="569913" y="1379774"/>
            <a:ext cx="5003700" cy="86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Contact us </a:t>
            </a:r>
            <a:endParaRPr/>
          </a:p>
          <a:p>
            <a:pPr indent="0" lvl="0" marL="0" rtl="0" algn="l">
              <a:spcBef>
                <a:spcPts val="1000"/>
              </a:spcBef>
              <a:spcAft>
                <a:spcPts val="0"/>
              </a:spcAft>
              <a:buNone/>
            </a:pPr>
            <a:r>
              <a:t/>
            </a:r>
            <a:endParaRPr/>
          </a:p>
        </p:txBody>
      </p:sp>
      <p:sp>
        <p:nvSpPr>
          <p:cNvPr id="714" name="Google Shape;714;p99"/>
          <p:cNvSpPr txBox="1"/>
          <p:nvPr>
            <p:ph idx="2" type="body"/>
          </p:nvPr>
        </p:nvSpPr>
        <p:spPr>
          <a:xfrm>
            <a:off x="569925" y="2071700"/>
            <a:ext cx="5967300" cy="4329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HeSANDA Management Team</a:t>
            </a:r>
            <a:endParaRPr/>
          </a:p>
          <a:p>
            <a:pPr indent="0" lvl="0" marL="0" rtl="0" algn="l">
              <a:spcBef>
                <a:spcPts val="1000"/>
              </a:spcBef>
              <a:spcAft>
                <a:spcPts val="0"/>
              </a:spcAft>
              <a:buNone/>
            </a:pPr>
            <a:r>
              <a:rPr b="1" lang="en-GB" u="sng">
                <a:solidFill>
                  <a:schemeClr val="hlink"/>
                </a:solidFill>
                <a:hlinkClick r:id="rId3"/>
              </a:rPr>
              <a:t>hesanda@ardc.edu.au</a:t>
            </a:r>
            <a:endParaRPr b="1"/>
          </a:p>
          <a:p>
            <a:pPr indent="0" lvl="0" marL="0" rtl="0" algn="l">
              <a:spcBef>
                <a:spcPts val="1000"/>
              </a:spcBef>
              <a:spcAft>
                <a:spcPts val="0"/>
              </a:spcAft>
              <a:buNone/>
            </a:pPr>
            <a:r>
              <a:t/>
            </a:r>
            <a:endParaRPr b="1"/>
          </a:p>
          <a:p>
            <a:pPr indent="0" lvl="0" marL="0" rtl="0" algn="l">
              <a:spcBef>
                <a:spcPts val="1000"/>
              </a:spcBef>
              <a:spcAft>
                <a:spcPts val="0"/>
              </a:spcAft>
              <a:buNone/>
            </a:pPr>
            <a:r>
              <a:rPr lang="en-GB"/>
              <a:t>Any general questions</a:t>
            </a:r>
            <a:endParaRPr/>
          </a:p>
          <a:p>
            <a:pPr indent="0" lvl="0" marL="0" rtl="0" algn="l">
              <a:spcBef>
                <a:spcPts val="1000"/>
              </a:spcBef>
              <a:spcAft>
                <a:spcPts val="0"/>
              </a:spcAft>
              <a:buNone/>
            </a:pPr>
            <a:r>
              <a:rPr b="1" lang="en-GB" u="sng">
                <a:solidFill>
                  <a:schemeClr val="hlink"/>
                </a:solidFill>
                <a:hlinkClick r:id="rId4"/>
              </a:rPr>
              <a:t>contact@ardc.edu.au</a:t>
            </a:r>
            <a:endParaRPr b="1"/>
          </a:p>
          <a:p>
            <a:pPr indent="0" lvl="0" marL="0" rtl="0" algn="l">
              <a:spcBef>
                <a:spcPts val="1000"/>
              </a:spcBef>
              <a:spcAft>
                <a:spcPts val="0"/>
              </a:spcAft>
              <a:buNone/>
            </a:pPr>
            <a:r>
              <a:t/>
            </a:r>
            <a:endParaRPr b="1"/>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715" name="Google Shape;715;p99"/>
          <p:cNvPicPr preferRelativeResize="0"/>
          <p:nvPr>
            <p:ph idx="4" type="pic"/>
          </p:nvPr>
        </p:nvPicPr>
        <p:blipFill rotWithShape="1">
          <a:blip r:embed="rId5">
            <a:alphaModFix/>
          </a:blip>
          <a:srcRect b="3261" l="9491" r="4685" t="3271"/>
          <a:stretch/>
        </p:blipFill>
        <p:spPr>
          <a:xfrm>
            <a:off x="7770037" y="690499"/>
            <a:ext cx="3132124" cy="2273564"/>
          </a:xfrm>
          <a:prstGeom prst="rect">
            <a:avLst/>
          </a:prstGeom>
          <a:solidFill>
            <a:srgbClr val="D0CECE"/>
          </a:solidFill>
          <a:ln>
            <a:noFill/>
          </a:ln>
        </p:spPr>
      </p:pic>
      <p:pic>
        <p:nvPicPr>
          <p:cNvPr id="716" name="Google Shape;716;p99"/>
          <p:cNvPicPr preferRelativeResize="0"/>
          <p:nvPr>
            <p:ph idx="2" type="pic"/>
          </p:nvPr>
        </p:nvPicPr>
        <p:blipFill rotWithShape="1">
          <a:blip r:embed="rId6">
            <a:alphaModFix/>
          </a:blip>
          <a:srcRect b="21079" l="28457" r="17868" t="5879"/>
          <a:stretch/>
        </p:blipFill>
        <p:spPr>
          <a:xfrm>
            <a:off x="6537213" y="3501851"/>
            <a:ext cx="2627574" cy="2383075"/>
          </a:xfrm>
          <a:prstGeom prst="rect">
            <a:avLst/>
          </a:prstGeom>
          <a:solidFill>
            <a:srgbClr val="D0CECE"/>
          </a:solidFill>
          <a:ln>
            <a:noFill/>
          </a:ln>
        </p:spPr>
      </p:pic>
      <p:pic>
        <p:nvPicPr>
          <p:cNvPr descr="A group of people sitting at a table with laptops&#10;&#10;Description automatically generated" id="717" name="Google Shape;717;p99"/>
          <p:cNvPicPr preferRelativeResize="0"/>
          <p:nvPr>
            <p:ph idx="3" type="pic"/>
          </p:nvPr>
        </p:nvPicPr>
        <p:blipFill rotWithShape="1">
          <a:blip r:embed="rId7">
            <a:alphaModFix/>
          </a:blip>
          <a:srcRect b="20620" l="0" r="0" t="10895"/>
          <a:stretch/>
        </p:blipFill>
        <p:spPr>
          <a:xfrm>
            <a:off x="9412311" y="3357575"/>
            <a:ext cx="2736900" cy="3055356"/>
          </a:xfrm>
          <a:prstGeom prst="rect">
            <a:avLst/>
          </a:prstGeom>
          <a:solidFill>
            <a:srgbClr val="D0CECE"/>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77"/>
          <p:cNvPicPr preferRelativeResize="0"/>
          <p:nvPr/>
        </p:nvPicPr>
        <p:blipFill rotWithShape="1">
          <a:blip r:embed="rId3">
            <a:alphaModFix/>
          </a:blip>
          <a:srcRect b="5071" l="4465" r="7799" t="5634"/>
          <a:stretch/>
        </p:blipFill>
        <p:spPr>
          <a:xfrm>
            <a:off x="596679" y="559628"/>
            <a:ext cx="5719750" cy="5816599"/>
          </a:xfrm>
          <a:prstGeom prst="rect">
            <a:avLst/>
          </a:prstGeom>
          <a:noFill/>
          <a:ln>
            <a:noFill/>
          </a:ln>
        </p:spPr>
      </p:pic>
      <p:sp>
        <p:nvSpPr>
          <p:cNvPr id="519" name="Google Shape;519;p77"/>
          <p:cNvSpPr txBox="1"/>
          <p:nvPr>
            <p:ph idx="1" type="body"/>
          </p:nvPr>
        </p:nvSpPr>
        <p:spPr>
          <a:xfrm>
            <a:off x="7583675" y="1472950"/>
            <a:ext cx="2149200" cy="400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29337B"/>
              </a:buClr>
              <a:buSzPts val="2800"/>
              <a:buNone/>
            </a:pPr>
            <a:r>
              <a:rPr b="1" lang="en-GB" sz="3500">
                <a:solidFill>
                  <a:schemeClr val="dk1"/>
                </a:solidFill>
              </a:rPr>
              <a:t>HeSANDA</a:t>
            </a:r>
            <a:endParaRPr sz="2700">
              <a:solidFill>
                <a:schemeClr val="dk1"/>
              </a:solidFill>
            </a:endParaRPr>
          </a:p>
        </p:txBody>
      </p:sp>
      <p:sp>
        <p:nvSpPr>
          <p:cNvPr id="520" name="Google Shape;520;p77"/>
          <p:cNvSpPr txBox="1"/>
          <p:nvPr/>
        </p:nvSpPr>
        <p:spPr>
          <a:xfrm>
            <a:off x="7583675" y="4539000"/>
            <a:ext cx="4386600" cy="1325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None/>
            </a:pPr>
            <a:r>
              <a:rPr lang="en-GB" sz="2950">
                <a:solidFill>
                  <a:srgbClr val="444746"/>
                </a:solidFill>
              </a:rPr>
              <a:t>Discover and request clinical trial data from around Australia</a:t>
            </a:r>
            <a:endParaRPr sz="2950">
              <a:solidFill>
                <a:srgbClr val="444746"/>
              </a:solidFill>
            </a:endParaRPr>
          </a:p>
          <a:p>
            <a:pPr indent="0" lvl="0" marL="0" rtl="0" algn="l">
              <a:lnSpc>
                <a:spcPct val="90000"/>
              </a:lnSpc>
              <a:spcBef>
                <a:spcPts val="800"/>
              </a:spcBef>
              <a:spcAft>
                <a:spcPts val="0"/>
              </a:spcAft>
              <a:buNone/>
            </a:pPr>
            <a:r>
              <a:t/>
            </a:r>
            <a:endParaRPr sz="2950">
              <a:solidFill>
                <a:srgbClr val="444746"/>
              </a:solidFill>
            </a:endParaRPr>
          </a:p>
        </p:txBody>
      </p:sp>
      <p:sp>
        <p:nvSpPr>
          <p:cNvPr id="521" name="Google Shape;521;p77"/>
          <p:cNvSpPr txBox="1"/>
          <p:nvPr/>
        </p:nvSpPr>
        <p:spPr>
          <a:xfrm>
            <a:off x="7583675" y="2020200"/>
            <a:ext cx="4132200" cy="768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0"/>
              </a:spcAft>
              <a:buNone/>
            </a:pPr>
            <a:r>
              <a:rPr lang="en-GB" sz="2800">
                <a:solidFill>
                  <a:schemeClr val="dk1"/>
                </a:solidFill>
              </a:rPr>
              <a:t>Health Studies Australian National Data Asset</a:t>
            </a:r>
            <a:endParaRPr sz="1500"/>
          </a:p>
        </p:txBody>
      </p:sp>
      <p:pic>
        <p:nvPicPr>
          <p:cNvPr id="522" name="Google Shape;522;p77"/>
          <p:cNvPicPr preferRelativeResize="0"/>
          <p:nvPr/>
        </p:nvPicPr>
        <p:blipFill rotWithShape="1">
          <a:blip r:embed="rId4">
            <a:alphaModFix/>
          </a:blip>
          <a:srcRect b="159" l="0" r="0" t="169"/>
          <a:stretch/>
        </p:blipFill>
        <p:spPr>
          <a:xfrm>
            <a:off x="7583670" y="348895"/>
            <a:ext cx="1232768" cy="400758"/>
          </a:xfrm>
          <a:prstGeom prst="rect">
            <a:avLst/>
          </a:prstGeom>
          <a:noFill/>
          <a:ln>
            <a:noFill/>
          </a:ln>
        </p:spPr>
      </p:pic>
      <p:cxnSp>
        <p:nvCxnSpPr>
          <p:cNvPr id="523" name="Google Shape;523;p77"/>
          <p:cNvCxnSpPr/>
          <p:nvPr/>
        </p:nvCxnSpPr>
        <p:spPr>
          <a:xfrm>
            <a:off x="6958125" y="0"/>
            <a:ext cx="0" cy="6877200"/>
          </a:xfrm>
          <a:prstGeom prst="straightConnector1">
            <a:avLst/>
          </a:prstGeom>
          <a:noFill/>
          <a:ln cap="flat" cmpd="sng" w="19050">
            <a:solidFill>
              <a:srgbClr val="939597"/>
            </a:solidFill>
            <a:prstDash val="solid"/>
            <a:round/>
            <a:headEnd len="med" w="med" type="none"/>
            <a:tailEnd len="med" w="med" type="none"/>
          </a:ln>
        </p:spPr>
      </p:cxnSp>
      <p:sp>
        <p:nvSpPr>
          <p:cNvPr id="524" name="Google Shape;524;p77"/>
          <p:cNvSpPr/>
          <p:nvPr/>
        </p:nvSpPr>
        <p:spPr>
          <a:xfrm>
            <a:off x="7440625" y="5981800"/>
            <a:ext cx="4660800" cy="5079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5" name="Google Shape;525;p77"/>
          <p:cNvSpPr txBox="1"/>
          <p:nvPr/>
        </p:nvSpPr>
        <p:spPr>
          <a:xfrm>
            <a:off x="7470100" y="5981800"/>
            <a:ext cx="4660800" cy="507900"/>
          </a:xfrm>
          <a:prstGeom prst="rect">
            <a:avLst/>
          </a:prstGeom>
          <a:noFill/>
          <a:ln>
            <a:noFill/>
          </a:ln>
        </p:spPr>
        <p:txBody>
          <a:bodyPr anchorCtr="0" anchor="t" bIns="91425" lIns="91425" spcFirstLastPara="1" rIns="91425" wrap="square" tIns="91425">
            <a:noAutofit/>
          </a:bodyPr>
          <a:lstStyle/>
          <a:p>
            <a:pPr indent="0" lvl="0" marL="0" rtl="0" algn="ctr">
              <a:spcBef>
                <a:spcPts val="1000"/>
              </a:spcBef>
              <a:spcAft>
                <a:spcPts val="0"/>
              </a:spcAft>
              <a:buNone/>
            </a:pPr>
            <a:r>
              <a:rPr b="1" lang="en-GB" sz="2000">
                <a:solidFill>
                  <a:srgbClr val="191919"/>
                </a:solidFill>
                <a:uFill>
                  <a:noFill/>
                </a:uFill>
                <a:hlinkClick r:id="rId5">
                  <a:extLst>
                    <a:ext uri="{A12FA001-AC4F-418D-AE19-62706E023703}">
                      <ahyp:hlinkClr val="tx"/>
                    </a:ext>
                  </a:extLst>
                </a:hlinkClick>
              </a:rPr>
              <a:t>researchdata.edu.au/health/</a:t>
            </a:r>
            <a:r>
              <a:rPr b="1" lang="en-GB" sz="2000">
                <a:solidFill>
                  <a:srgbClr val="191919"/>
                </a:solidFill>
              </a:rPr>
              <a:t>    </a:t>
            </a:r>
            <a:endParaRPr b="1" sz="2000">
              <a:solidFill>
                <a:srgbClr val="191919"/>
              </a:solidFill>
            </a:endParaRPr>
          </a:p>
        </p:txBody>
      </p:sp>
      <p:sp>
        <p:nvSpPr>
          <p:cNvPr id="526" name="Google Shape;526;p77"/>
          <p:cNvSpPr txBox="1"/>
          <p:nvPr>
            <p:ph idx="1" type="body"/>
          </p:nvPr>
        </p:nvSpPr>
        <p:spPr>
          <a:xfrm>
            <a:off x="7583675" y="3454150"/>
            <a:ext cx="3780600" cy="91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29337B"/>
              </a:buClr>
              <a:buSzPts val="2800"/>
              <a:buNone/>
            </a:pPr>
            <a:r>
              <a:rPr b="1" lang="en-GB"/>
              <a:t>Health Data Australia (HDA)</a:t>
            </a:r>
            <a:endParaRPr sz="27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5D9"/>
        </a:solidFill>
      </p:bgPr>
    </p:bg>
    <p:spTree>
      <p:nvGrpSpPr>
        <p:cNvPr id="531" name="Shape 531"/>
        <p:cNvGrpSpPr/>
        <p:nvPr/>
      </p:nvGrpSpPr>
      <p:grpSpPr>
        <a:xfrm>
          <a:off x="0" y="0"/>
          <a:ext cx="0" cy="0"/>
          <a:chOff x="0" y="0"/>
          <a:chExt cx="0" cy="0"/>
        </a:xfrm>
      </p:grpSpPr>
      <p:pic>
        <p:nvPicPr>
          <p:cNvPr id="532" name="Google Shape;532;p78"/>
          <p:cNvPicPr preferRelativeResize="0"/>
          <p:nvPr/>
        </p:nvPicPr>
        <p:blipFill rotWithShape="1">
          <a:blip r:embed="rId3">
            <a:alphaModFix/>
          </a:blip>
          <a:srcRect b="0" l="19" r="19" t="0"/>
          <a:stretch/>
        </p:blipFill>
        <p:spPr>
          <a:xfrm>
            <a:off x="185426" y="245188"/>
            <a:ext cx="11821150" cy="6224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79"/>
          <p:cNvPicPr preferRelativeResize="0"/>
          <p:nvPr>
            <p:ph idx="3" type="pic"/>
          </p:nvPr>
        </p:nvPicPr>
        <p:blipFill rotWithShape="1">
          <a:blip r:embed="rId3">
            <a:alphaModFix/>
          </a:blip>
          <a:srcRect b="0" l="6040" r="6040" t="0"/>
          <a:stretch/>
        </p:blipFill>
        <p:spPr>
          <a:xfrm>
            <a:off x="7464425" y="-1"/>
            <a:ext cx="2274008" cy="3681413"/>
          </a:xfrm>
          <a:prstGeom prst="rect">
            <a:avLst/>
          </a:prstGeom>
        </p:spPr>
      </p:pic>
      <p:sp>
        <p:nvSpPr>
          <p:cNvPr id="539" name="Google Shape;539;p79"/>
          <p:cNvSpPr/>
          <p:nvPr>
            <p:ph idx="4" type="pic"/>
          </p:nvPr>
        </p:nvSpPr>
        <p:spPr>
          <a:xfrm>
            <a:off x="6843902" y="3933825"/>
            <a:ext cx="2894400" cy="2924100"/>
          </a:xfrm>
          <a:prstGeom prst="rect">
            <a:avLst/>
          </a:prstGeom>
        </p:spPr>
      </p:sp>
      <p:sp>
        <p:nvSpPr>
          <p:cNvPr id="540" name="Google Shape;540;p79"/>
          <p:cNvSpPr/>
          <p:nvPr>
            <p:ph idx="5" type="pic"/>
          </p:nvPr>
        </p:nvSpPr>
        <p:spPr>
          <a:xfrm>
            <a:off x="9996026" y="836613"/>
            <a:ext cx="1629600" cy="2268600"/>
          </a:xfrm>
          <a:prstGeom prst="rect">
            <a:avLst/>
          </a:prstGeom>
        </p:spPr>
      </p:sp>
      <p:pic>
        <p:nvPicPr>
          <p:cNvPr id="541" name="Google Shape;541;p79"/>
          <p:cNvPicPr preferRelativeResize="0"/>
          <p:nvPr/>
        </p:nvPicPr>
        <p:blipFill>
          <a:blip r:embed="rId4">
            <a:alphaModFix/>
          </a:blip>
          <a:stretch>
            <a:fillRect/>
          </a:stretch>
        </p:blipFill>
        <p:spPr>
          <a:xfrm>
            <a:off x="6774775" y="3854550"/>
            <a:ext cx="2956274" cy="3787900"/>
          </a:xfrm>
          <a:prstGeom prst="rect">
            <a:avLst/>
          </a:prstGeom>
          <a:noFill/>
          <a:ln>
            <a:noFill/>
          </a:ln>
        </p:spPr>
      </p:pic>
      <p:pic>
        <p:nvPicPr>
          <p:cNvPr id="542" name="Google Shape;542;p79"/>
          <p:cNvPicPr preferRelativeResize="0"/>
          <p:nvPr/>
        </p:nvPicPr>
        <p:blipFill>
          <a:blip r:embed="rId5">
            <a:alphaModFix/>
          </a:blip>
          <a:stretch>
            <a:fillRect/>
          </a:stretch>
        </p:blipFill>
        <p:spPr>
          <a:xfrm>
            <a:off x="7294163" y="95225"/>
            <a:ext cx="2509081" cy="3586199"/>
          </a:xfrm>
          <a:prstGeom prst="rect">
            <a:avLst/>
          </a:prstGeom>
          <a:noFill/>
          <a:ln>
            <a:noFill/>
          </a:ln>
        </p:spPr>
      </p:pic>
      <p:pic>
        <p:nvPicPr>
          <p:cNvPr id="543" name="Google Shape;543;p79"/>
          <p:cNvPicPr preferRelativeResize="0"/>
          <p:nvPr/>
        </p:nvPicPr>
        <p:blipFill rotWithShape="1">
          <a:blip r:embed="rId6">
            <a:alphaModFix/>
          </a:blip>
          <a:srcRect b="10966" l="19202" r="51310" t="11639"/>
          <a:stretch/>
        </p:blipFill>
        <p:spPr>
          <a:xfrm>
            <a:off x="9880125" y="665963"/>
            <a:ext cx="1861402" cy="2646376"/>
          </a:xfrm>
          <a:prstGeom prst="rect">
            <a:avLst/>
          </a:prstGeom>
          <a:noFill/>
          <a:ln>
            <a:noFill/>
          </a:ln>
        </p:spPr>
      </p:pic>
      <p:sp>
        <p:nvSpPr>
          <p:cNvPr id="544" name="Google Shape;544;p79"/>
          <p:cNvSpPr/>
          <p:nvPr/>
        </p:nvSpPr>
        <p:spPr>
          <a:xfrm>
            <a:off x="11196350" y="2528900"/>
            <a:ext cx="786600" cy="70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45" name="Google Shape;545;p79"/>
          <p:cNvPicPr preferRelativeResize="0"/>
          <p:nvPr/>
        </p:nvPicPr>
        <p:blipFill rotWithShape="1">
          <a:blip r:embed="rId7">
            <a:alphaModFix/>
          </a:blip>
          <a:srcRect b="29638" l="33026" r="33783" t="27463"/>
          <a:stretch/>
        </p:blipFill>
        <p:spPr>
          <a:xfrm>
            <a:off x="9854850" y="3677525"/>
            <a:ext cx="2274000" cy="1592089"/>
          </a:xfrm>
          <a:prstGeom prst="rect">
            <a:avLst/>
          </a:prstGeom>
          <a:noFill/>
          <a:ln>
            <a:noFill/>
          </a:ln>
        </p:spPr>
      </p:pic>
      <p:sp>
        <p:nvSpPr>
          <p:cNvPr id="546" name="Google Shape;546;p79"/>
          <p:cNvSpPr txBox="1"/>
          <p:nvPr>
            <p:ph idx="1" type="body"/>
          </p:nvPr>
        </p:nvSpPr>
        <p:spPr>
          <a:xfrm>
            <a:off x="569975" y="1632125"/>
            <a:ext cx="5003700" cy="1809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Secondary Data Research - ARDC products and services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547" name="Google Shape;547;p79"/>
          <p:cNvSpPr txBox="1"/>
          <p:nvPr>
            <p:ph idx="2" type="body"/>
          </p:nvPr>
        </p:nvSpPr>
        <p:spPr>
          <a:xfrm>
            <a:off x="569975" y="3771849"/>
            <a:ext cx="5003700" cy="1809000"/>
          </a:xfrm>
          <a:prstGeom prst="rect">
            <a:avLst/>
          </a:prstGeom>
        </p:spPr>
        <p:txBody>
          <a:bodyPr anchorCtr="0" anchor="t" bIns="0" lIns="0" spcFirstLastPara="1" rIns="0" wrap="square" tIns="0">
            <a:noAutofit/>
          </a:bodyPr>
          <a:lstStyle/>
          <a:p>
            <a:pPr indent="-387350" lvl="0" marL="457200" rtl="0" algn="l">
              <a:spcBef>
                <a:spcPts val="1000"/>
              </a:spcBef>
              <a:spcAft>
                <a:spcPts val="0"/>
              </a:spcAft>
              <a:buSzPts val="2500"/>
              <a:buAutoNum type="arabicPeriod"/>
            </a:pPr>
            <a:r>
              <a:rPr lang="en-GB"/>
              <a:t>Health Data Australia </a:t>
            </a:r>
            <a:endParaRPr/>
          </a:p>
          <a:p>
            <a:pPr indent="-387350" lvl="0" marL="457200" rtl="0" algn="l">
              <a:spcBef>
                <a:spcPts val="0"/>
              </a:spcBef>
              <a:spcAft>
                <a:spcPts val="0"/>
              </a:spcAft>
              <a:buSzPts val="2500"/>
              <a:buAutoNum type="arabicPeriod"/>
            </a:pPr>
            <a:r>
              <a:rPr lang="en-GB"/>
              <a:t>Clinical research data sharing frameworks</a:t>
            </a:r>
            <a:endParaRPr/>
          </a:p>
          <a:p>
            <a:pPr indent="-387350" lvl="0" marL="457200" rtl="0" algn="l">
              <a:spcBef>
                <a:spcPts val="0"/>
              </a:spcBef>
              <a:spcAft>
                <a:spcPts val="0"/>
              </a:spcAft>
              <a:buSzPts val="2500"/>
              <a:buAutoNum type="arabicPeriod"/>
            </a:pPr>
            <a:r>
              <a:rPr lang="en-GB"/>
              <a:t>Secondary data use materials</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p80"/>
          <p:cNvPicPr preferRelativeResize="0"/>
          <p:nvPr/>
        </p:nvPicPr>
        <p:blipFill rotWithShape="1">
          <a:blip r:embed="rId3">
            <a:alphaModFix/>
          </a:blip>
          <a:srcRect b="9003" l="8809" r="8395" t="9370"/>
          <a:stretch/>
        </p:blipFill>
        <p:spPr>
          <a:xfrm>
            <a:off x="25186775" y="5079875"/>
            <a:ext cx="2881600" cy="2840924"/>
          </a:xfrm>
          <a:prstGeom prst="rect">
            <a:avLst/>
          </a:prstGeom>
          <a:noFill/>
          <a:ln>
            <a:noFill/>
          </a:ln>
        </p:spPr>
      </p:pic>
      <p:sp>
        <p:nvSpPr>
          <p:cNvPr id="554" name="Google Shape;554;p80"/>
          <p:cNvSpPr txBox="1"/>
          <p:nvPr/>
        </p:nvSpPr>
        <p:spPr>
          <a:xfrm>
            <a:off x="25170977" y="8122262"/>
            <a:ext cx="3081600" cy="923400"/>
          </a:xfrm>
          <a:prstGeom prst="rect">
            <a:avLst/>
          </a:prstGeom>
          <a:noFill/>
          <a:ln>
            <a:noFill/>
          </a:ln>
        </p:spPr>
        <p:txBody>
          <a:bodyPr anchorCtr="0" anchor="t" bIns="0" lIns="0" spcFirstLastPara="1" rIns="0" wrap="square" tIns="0">
            <a:spAutoFit/>
          </a:bodyPr>
          <a:lstStyle/>
          <a:p>
            <a:pPr indent="0" lvl="3"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2400"/>
              <a:buFont typeface="Arial"/>
              <a:buNone/>
            </a:pPr>
            <a:r>
              <a:rPr b="0" i="1" lang="en-GB" sz="2400" u="none" cap="none" strike="noStrike">
                <a:solidFill>
                  <a:srgbClr val="FFFFFF"/>
                </a:solidFill>
                <a:latin typeface="Arial"/>
                <a:ea typeface="Arial"/>
                <a:cs typeface="Arial"/>
                <a:sym typeface="Arial"/>
              </a:rPr>
              <a:t>Scan to </a:t>
            </a:r>
            <a:r>
              <a:rPr i="1" lang="en-GB" sz="2400">
                <a:solidFill>
                  <a:srgbClr val="FFFFFF"/>
                </a:solidFill>
              </a:rPr>
              <a:t>visit</a:t>
            </a:r>
            <a:br>
              <a:rPr b="0" i="0" lang="en-GB" sz="2400" u="none" cap="none" strike="noStrike">
                <a:solidFill>
                  <a:srgbClr val="FFFFFF"/>
                </a:solidFill>
                <a:latin typeface="Arial"/>
                <a:ea typeface="Arial"/>
                <a:cs typeface="Arial"/>
                <a:sym typeface="Arial"/>
              </a:rPr>
            </a:br>
            <a:r>
              <a:rPr b="1" i="0" lang="en-GB" sz="2400" u="none" cap="none" strike="noStrike">
                <a:solidFill>
                  <a:srgbClr val="FFFFFF"/>
                </a:solidFill>
                <a:latin typeface="Arial"/>
                <a:ea typeface="Arial"/>
                <a:cs typeface="Arial"/>
                <a:sym typeface="Arial"/>
              </a:rPr>
              <a:t>Health Data Australia</a:t>
            </a:r>
            <a:endParaRPr b="1" i="0" sz="2400" u="none" cap="none" strike="noStrike">
              <a:solidFill>
                <a:srgbClr val="FFFFFF"/>
              </a:solidFill>
              <a:latin typeface="Arial"/>
              <a:ea typeface="Arial"/>
              <a:cs typeface="Arial"/>
              <a:sym typeface="Arial"/>
            </a:endParaRPr>
          </a:p>
        </p:txBody>
      </p:sp>
      <p:sp>
        <p:nvSpPr>
          <p:cNvPr id="555" name="Google Shape;555;p80"/>
          <p:cNvSpPr txBox="1"/>
          <p:nvPr/>
        </p:nvSpPr>
        <p:spPr>
          <a:xfrm>
            <a:off x="0" y="381000"/>
            <a:ext cx="12192000" cy="7233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GB" sz="3500">
                <a:solidFill>
                  <a:schemeClr val="dk1"/>
                </a:solidFill>
              </a:rPr>
              <a:t>Health Data Australia </a:t>
            </a:r>
            <a:endParaRPr/>
          </a:p>
        </p:txBody>
      </p:sp>
      <p:pic>
        <p:nvPicPr>
          <p:cNvPr id="556" name="Google Shape;556;p80"/>
          <p:cNvPicPr preferRelativeResize="0"/>
          <p:nvPr/>
        </p:nvPicPr>
        <p:blipFill rotWithShape="1">
          <a:blip r:embed="rId4">
            <a:alphaModFix/>
          </a:blip>
          <a:srcRect b="19297" l="0" r="1719" t="18273"/>
          <a:stretch/>
        </p:blipFill>
        <p:spPr>
          <a:xfrm>
            <a:off x="1958800" y="1300900"/>
            <a:ext cx="8132002" cy="3067201"/>
          </a:xfrm>
          <a:prstGeom prst="rect">
            <a:avLst/>
          </a:prstGeom>
          <a:noFill/>
          <a:ln>
            <a:noFill/>
          </a:ln>
        </p:spPr>
      </p:pic>
      <p:sp>
        <p:nvSpPr>
          <p:cNvPr id="557" name="Google Shape;557;p80"/>
          <p:cNvSpPr txBox="1"/>
          <p:nvPr/>
        </p:nvSpPr>
        <p:spPr>
          <a:xfrm>
            <a:off x="691550" y="4625950"/>
            <a:ext cx="10100400" cy="1855800"/>
          </a:xfrm>
          <a:prstGeom prst="rect">
            <a:avLst/>
          </a:prstGeom>
          <a:noFill/>
          <a:ln>
            <a:noFill/>
          </a:ln>
        </p:spPr>
        <p:txBody>
          <a:bodyPr anchorCtr="0" anchor="t" bIns="0" lIns="0" spcFirstLastPara="1" rIns="0" wrap="square" tIns="0">
            <a:noAutofit/>
          </a:bodyPr>
          <a:lstStyle/>
          <a:p>
            <a:pPr indent="0" lvl="0" marL="0" rtl="0" algn="l">
              <a:lnSpc>
                <a:spcPct val="95000"/>
              </a:lnSpc>
              <a:spcBef>
                <a:spcPts val="1000"/>
              </a:spcBef>
              <a:spcAft>
                <a:spcPts val="0"/>
              </a:spcAft>
              <a:buNone/>
            </a:pPr>
            <a:r>
              <a:rPr lang="en-GB" sz="3500">
                <a:solidFill>
                  <a:srgbClr val="404041"/>
                </a:solidFill>
              </a:rPr>
              <a:t>3 things to keep in mind…</a:t>
            </a:r>
            <a:endParaRPr>
              <a:solidFill>
                <a:srgbClr val="404041"/>
              </a:solidFill>
            </a:endParaRPr>
          </a:p>
          <a:p>
            <a:pPr indent="-381000" lvl="0" marL="457200" rtl="0" algn="l">
              <a:lnSpc>
                <a:spcPct val="95000"/>
              </a:lnSpc>
              <a:spcBef>
                <a:spcPts val="1000"/>
              </a:spcBef>
              <a:spcAft>
                <a:spcPts val="0"/>
              </a:spcAft>
              <a:buClr>
                <a:srgbClr val="404041"/>
              </a:buClr>
              <a:buSzPts val="2400"/>
              <a:buAutoNum type="arabicPeriod"/>
            </a:pPr>
            <a:r>
              <a:rPr lang="en-GB" sz="2400">
                <a:solidFill>
                  <a:srgbClr val="404041"/>
                </a:solidFill>
              </a:rPr>
              <a:t>HDA contains only descriptions of data (metadata), not the data itself</a:t>
            </a:r>
            <a:endParaRPr sz="2400">
              <a:solidFill>
                <a:srgbClr val="404041"/>
              </a:solidFill>
            </a:endParaRPr>
          </a:p>
          <a:p>
            <a:pPr indent="-381000" lvl="0" marL="457200" rtl="0" algn="l">
              <a:lnSpc>
                <a:spcPct val="95000"/>
              </a:lnSpc>
              <a:spcBef>
                <a:spcPts val="0"/>
              </a:spcBef>
              <a:spcAft>
                <a:spcPts val="0"/>
              </a:spcAft>
              <a:buClr>
                <a:srgbClr val="404041"/>
              </a:buClr>
              <a:buSzPts val="2400"/>
              <a:buAutoNum type="arabicPeriod"/>
            </a:pPr>
            <a:r>
              <a:rPr lang="en-GB" sz="2400">
                <a:solidFill>
                  <a:srgbClr val="404041"/>
                </a:solidFill>
              </a:rPr>
              <a:t>The data is always in control of the data custodians/ data provider</a:t>
            </a:r>
            <a:endParaRPr sz="2400">
              <a:solidFill>
                <a:srgbClr val="404041"/>
              </a:solidFill>
            </a:endParaRPr>
          </a:p>
          <a:p>
            <a:pPr indent="-381000" lvl="0" marL="457200" rtl="0" algn="l">
              <a:lnSpc>
                <a:spcPct val="95000"/>
              </a:lnSpc>
              <a:spcBef>
                <a:spcPts val="0"/>
              </a:spcBef>
              <a:spcAft>
                <a:spcPts val="0"/>
              </a:spcAft>
              <a:buClr>
                <a:srgbClr val="404041"/>
              </a:buClr>
              <a:buSzPts val="2400"/>
              <a:buAutoNum type="arabicPeriod"/>
            </a:pPr>
            <a:r>
              <a:rPr lang="en-GB" sz="2400">
                <a:solidFill>
                  <a:srgbClr val="404041"/>
                </a:solidFill>
              </a:rPr>
              <a:t>The platform is relatively new </a:t>
            </a:r>
            <a:endParaRPr sz="2400">
              <a:solidFill>
                <a:schemeClr val="dk1"/>
              </a:solidFill>
            </a:endParaRPr>
          </a:p>
          <a:p>
            <a:pPr indent="0" lvl="0" marL="0" rtl="0" algn="l">
              <a:lnSpc>
                <a:spcPct val="95000"/>
              </a:lnSpc>
              <a:spcBef>
                <a:spcPts val="1000"/>
              </a:spcBef>
              <a:spcAft>
                <a:spcPts val="0"/>
              </a:spcAft>
              <a:buNone/>
            </a:pPr>
            <a:r>
              <a:t/>
            </a:r>
            <a:endParaRPr sz="1600">
              <a:solidFill>
                <a:schemeClr val="dk1"/>
              </a:solidFill>
            </a:endParaRPr>
          </a:p>
          <a:p>
            <a:pPr indent="0" lvl="0" marL="0" rtl="0" algn="l">
              <a:lnSpc>
                <a:spcPct val="95000"/>
              </a:lnSpc>
              <a:spcBef>
                <a:spcPts val="1000"/>
              </a:spcBef>
              <a:spcAft>
                <a:spcPts val="0"/>
              </a:spcAft>
              <a:buNone/>
            </a:pPr>
            <a:r>
              <a:t/>
            </a:r>
            <a:endParaRPr sz="3500">
              <a:solidFill>
                <a:srgbClr val="40404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id="563" name="Google Shape;563;p81"/>
          <p:cNvPicPr preferRelativeResize="0"/>
          <p:nvPr/>
        </p:nvPicPr>
        <p:blipFill rotWithShape="1">
          <a:blip r:embed="rId3">
            <a:alphaModFix/>
          </a:blip>
          <a:srcRect b="22623" l="9055" r="9064" t="11304"/>
          <a:stretch/>
        </p:blipFill>
        <p:spPr>
          <a:xfrm>
            <a:off x="152500" y="1722925"/>
            <a:ext cx="11887007" cy="3269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82"/>
          <p:cNvPicPr preferRelativeResize="0"/>
          <p:nvPr/>
        </p:nvPicPr>
        <p:blipFill rotWithShape="1">
          <a:blip r:embed="rId3">
            <a:alphaModFix/>
          </a:blip>
          <a:srcRect b="9003" l="8809" r="8395" t="9370"/>
          <a:stretch/>
        </p:blipFill>
        <p:spPr>
          <a:xfrm>
            <a:off x="25186775" y="5079875"/>
            <a:ext cx="2881600" cy="2840924"/>
          </a:xfrm>
          <a:prstGeom prst="rect">
            <a:avLst/>
          </a:prstGeom>
          <a:noFill/>
          <a:ln>
            <a:noFill/>
          </a:ln>
        </p:spPr>
      </p:pic>
      <p:sp>
        <p:nvSpPr>
          <p:cNvPr id="570" name="Google Shape;570;p82"/>
          <p:cNvSpPr txBox="1"/>
          <p:nvPr/>
        </p:nvSpPr>
        <p:spPr>
          <a:xfrm>
            <a:off x="25170977" y="8122262"/>
            <a:ext cx="3081600" cy="923400"/>
          </a:xfrm>
          <a:prstGeom prst="rect">
            <a:avLst/>
          </a:prstGeom>
          <a:noFill/>
          <a:ln>
            <a:noFill/>
          </a:ln>
        </p:spPr>
        <p:txBody>
          <a:bodyPr anchorCtr="0" anchor="t" bIns="0" lIns="0" spcFirstLastPara="1" rIns="0" wrap="square" tIns="0">
            <a:spAutoFit/>
          </a:bodyPr>
          <a:lstStyle/>
          <a:p>
            <a:pPr indent="0" lvl="3"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2400"/>
              <a:buFont typeface="Arial"/>
              <a:buNone/>
            </a:pPr>
            <a:r>
              <a:rPr b="0" i="1" lang="en-GB" sz="2400" u="none" cap="none" strike="noStrike">
                <a:solidFill>
                  <a:srgbClr val="FFFFFF"/>
                </a:solidFill>
                <a:latin typeface="Arial"/>
                <a:ea typeface="Arial"/>
                <a:cs typeface="Arial"/>
                <a:sym typeface="Arial"/>
              </a:rPr>
              <a:t>Scan to </a:t>
            </a:r>
            <a:r>
              <a:rPr i="1" lang="en-GB" sz="2400">
                <a:solidFill>
                  <a:srgbClr val="FFFFFF"/>
                </a:solidFill>
              </a:rPr>
              <a:t>visit</a:t>
            </a:r>
            <a:br>
              <a:rPr b="0" i="0" lang="en-GB" sz="2400" u="none" cap="none" strike="noStrike">
                <a:solidFill>
                  <a:srgbClr val="FFFFFF"/>
                </a:solidFill>
                <a:latin typeface="Arial"/>
                <a:ea typeface="Arial"/>
                <a:cs typeface="Arial"/>
                <a:sym typeface="Arial"/>
              </a:rPr>
            </a:br>
            <a:r>
              <a:rPr b="1" i="0" lang="en-GB" sz="2400" u="none" cap="none" strike="noStrike">
                <a:solidFill>
                  <a:srgbClr val="FFFFFF"/>
                </a:solidFill>
                <a:latin typeface="Arial"/>
                <a:ea typeface="Arial"/>
                <a:cs typeface="Arial"/>
                <a:sym typeface="Arial"/>
              </a:rPr>
              <a:t>Health Data Australia</a:t>
            </a:r>
            <a:endParaRPr b="1" i="0" sz="2400" u="none" cap="none" strike="noStrike">
              <a:solidFill>
                <a:srgbClr val="FFFFFF"/>
              </a:solidFill>
              <a:latin typeface="Arial"/>
              <a:ea typeface="Arial"/>
              <a:cs typeface="Arial"/>
              <a:sym typeface="Arial"/>
            </a:endParaRPr>
          </a:p>
        </p:txBody>
      </p:sp>
      <p:sp>
        <p:nvSpPr>
          <p:cNvPr id="571" name="Google Shape;571;p82"/>
          <p:cNvSpPr txBox="1"/>
          <p:nvPr/>
        </p:nvSpPr>
        <p:spPr>
          <a:xfrm>
            <a:off x="0" y="304800"/>
            <a:ext cx="12192000" cy="7233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GB" sz="3500">
                <a:solidFill>
                  <a:schemeClr val="dk1"/>
                </a:solidFill>
              </a:rPr>
              <a:t>Health Data Australia </a:t>
            </a:r>
            <a:endParaRPr/>
          </a:p>
        </p:txBody>
      </p:sp>
      <p:sp>
        <p:nvSpPr>
          <p:cNvPr id="572" name="Google Shape;572;p82"/>
          <p:cNvSpPr/>
          <p:nvPr/>
        </p:nvSpPr>
        <p:spPr>
          <a:xfrm>
            <a:off x="3606400" y="6204575"/>
            <a:ext cx="4660800" cy="5079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 name="Google Shape;573;p82"/>
          <p:cNvSpPr txBox="1"/>
          <p:nvPr/>
        </p:nvSpPr>
        <p:spPr>
          <a:xfrm>
            <a:off x="3635888" y="6204575"/>
            <a:ext cx="4660800" cy="507900"/>
          </a:xfrm>
          <a:prstGeom prst="rect">
            <a:avLst/>
          </a:prstGeom>
          <a:noFill/>
          <a:ln>
            <a:noFill/>
          </a:ln>
        </p:spPr>
        <p:txBody>
          <a:bodyPr anchorCtr="0" anchor="t" bIns="91425" lIns="91425" spcFirstLastPara="1" rIns="91425" wrap="square" tIns="91425">
            <a:noAutofit/>
          </a:bodyPr>
          <a:lstStyle/>
          <a:p>
            <a:pPr indent="0" lvl="0" marL="0" rtl="0" algn="ctr">
              <a:spcBef>
                <a:spcPts val="1000"/>
              </a:spcBef>
              <a:spcAft>
                <a:spcPts val="0"/>
              </a:spcAft>
              <a:buNone/>
            </a:pPr>
            <a:r>
              <a:rPr b="1" lang="en-GB" sz="2000">
                <a:solidFill>
                  <a:srgbClr val="191919"/>
                </a:solidFill>
                <a:uFill>
                  <a:noFill/>
                </a:uFill>
                <a:hlinkClick r:id="rId4">
                  <a:extLst>
                    <a:ext uri="{A12FA001-AC4F-418D-AE19-62706E023703}">
                      <ahyp:hlinkClr val="tx"/>
                    </a:ext>
                  </a:extLst>
                </a:hlinkClick>
              </a:rPr>
              <a:t>researchdata.edu.au/health/</a:t>
            </a:r>
            <a:r>
              <a:rPr b="1" lang="en-GB" sz="2000">
                <a:solidFill>
                  <a:srgbClr val="191919"/>
                </a:solidFill>
              </a:rPr>
              <a:t>    </a:t>
            </a:r>
            <a:endParaRPr b="1" sz="2000">
              <a:solidFill>
                <a:srgbClr val="191919"/>
              </a:solidFill>
            </a:endParaRPr>
          </a:p>
        </p:txBody>
      </p:sp>
      <p:pic>
        <p:nvPicPr>
          <p:cNvPr id="574" name="Google Shape;574;p82"/>
          <p:cNvPicPr preferRelativeResize="0"/>
          <p:nvPr/>
        </p:nvPicPr>
        <p:blipFill>
          <a:blip r:embed="rId5">
            <a:alphaModFix/>
          </a:blip>
          <a:stretch>
            <a:fillRect/>
          </a:stretch>
        </p:blipFill>
        <p:spPr>
          <a:xfrm>
            <a:off x="5070550" y="4266662"/>
            <a:ext cx="1732525" cy="1732525"/>
          </a:xfrm>
          <a:prstGeom prst="rect">
            <a:avLst/>
          </a:prstGeom>
          <a:noFill/>
          <a:ln>
            <a:noFill/>
          </a:ln>
        </p:spPr>
      </p:pic>
      <p:pic>
        <p:nvPicPr>
          <p:cNvPr id="575" name="Google Shape;575;p82"/>
          <p:cNvPicPr preferRelativeResize="0"/>
          <p:nvPr/>
        </p:nvPicPr>
        <p:blipFill rotWithShape="1">
          <a:blip r:embed="rId6">
            <a:alphaModFix/>
          </a:blip>
          <a:srcRect b="19296" l="0" r="1719" t="17806"/>
          <a:stretch/>
        </p:blipFill>
        <p:spPr>
          <a:xfrm>
            <a:off x="1958800" y="1125550"/>
            <a:ext cx="8132002" cy="3090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3"/>
          <p:cNvSpPr txBox="1"/>
          <p:nvPr>
            <p:ph idx="1" type="body"/>
          </p:nvPr>
        </p:nvSpPr>
        <p:spPr>
          <a:xfrm>
            <a:off x="587375" y="1409750"/>
            <a:ext cx="5364300" cy="86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Clinical Research Data Sharing Frameworks</a:t>
            </a:r>
            <a:endParaRPr/>
          </a:p>
          <a:p>
            <a:pPr indent="0" lvl="0" marL="0" rtl="0" algn="l">
              <a:spcBef>
                <a:spcPts val="1000"/>
              </a:spcBef>
              <a:spcAft>
                <a:spcPts val="0"/>
              </a:spcAft>
              <a:buNone/>
            </a:pPr>
            <a:r>
              <a:t/>
            </a:r>
            <a:endParaRPr/>
          </a:p>
        </p:txBody>
      </p:sp>
      <p:sp>
        <p:nvSpPr>
          <p:cNvPr id="582" name="Google Shape;582;p83"/>
          <p:cNvSpPr txBox="1"/>
          <p:nvPr>
            <p:ph idx="2" type="body"/>
          </p:nvPr>
        </p:nvSpPr>
        <p:spPr>
          <a:xfrm>
            <a:off x="587375" y="2528900"/>
            <a:ext cx="5223000" cy="40623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a:p>
            <a:pPr indent="-387350" lvl="0" marL="457200" rtl="0" algn="l">
              <a:spcBef>
                <a:spcPts val="1000"/>
              </a:spcBef>
              <a:spcAft>
                <a:spcPts val="0"/>
              </a:spcAft>
              <a:buSzPts val="2500"/>
              <a:buChar char="●"/>
            </a:pPr>
            <a:r>
              <a:rPr lang="en-GB"/>
              <a:t>Collaboration with CT:IQ </a:t>
            </a:r>
            <a:endParaRPr/>
          </a:p>
          <a:p>
            <a:pPr indent="0" lvl="0" marL="0" rtl="0" algn="l">
              <a:spcBef>
                <a:spcPts val="1000"/>
              </a:spcBef>
              <a:spcAft>
                <a:spcPts val="0"/>
              </a:spcAft>
              <a:buNone/>
            </a:pPr>
            <a:r>
              <a:t/>
            </a:r>
            <a:endParaRPr/>
          </a:p>
          <a:p>
            <a:pPr indent="-387350" lvl="0" marL="457200" rtl="0" algn="l">
              <a:spcBef>
                <a:spcPts val="1000"/>
              </a:spcBef>
              <a:spcAft>
                <a:spcPts val="0"/>
              </a:spcAft>
              <a:buSzPts val="2500"/>
              <a:buChar char="●"/>
            </a:pPr>
            <a:r>
              <a:rPr lang="en-GB"/>
              <a:t>Improve efficiency &amp; quality of clinical research data sharing decisions by Australian researchers, HRECs, research governance offices &amp; institutions.</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583" name="Google Shape;583;p83"/>
          <p:cNvPicPr preferRelativeResize="0"/>
          <p:nvPr>
            <p:ph idx="3" type="pic"/>
          </p:nvPr>
        </p:nvPicPr>
        <p:blipFill rotWithShape="1">
          <a:blip r:embed="rId3">
            <a:alphaModFix/>
          </a:blip>
          <a:srcRect b="0" l="6040" r="6040" t="0"/>
          <a:stretch/>
        </p:blipFill>
        <p:spPr>
          <a:xfrm>
            <a:off x="7464425" y="-1"/>
            <a:ext cx="2274008" cy="3681413"/>
          </a:xfrm>
          <a:prstGeom prst="rect">
            <a:avLst/>
          </a:prstGeom>
        </p:spPr>
      </p:pic>
      <p:sp>
        <p:nvSpPr>
          <p:cNvPr id="584" name="Google Shape;584;p83"/>
          <p:cNvSpPr/>
          <p:nvPr>
            <p:ph idx="4" type="pic"/>
          </p:nvPr>
        </p:nvSpPr>
        <p:spPr>
          <a:xfrm>
            <a:off x="6843902" y="3933825"/>
            <a:ext cx="2894400" cy="2924100"/>
          </a:xfrm>
          <a:prstGeom prst="rect">
            <a:avLst/>
          </a:prstGeom>
        </p:spPr>
      </p:sp>
      <p:pic>
        <p:nvPicPr>
          <p:cNvPr id="585" name="Google Shape;585;p83"/>
          <p:cNvPicPr preferRelativeResize="0"/>
          <p:nvPr/>
        </p:nvPicPr>
        <p:blipFill>
          <a:blip r:embed="rId4">
            <a:alphaModFix/>
          </a:blip>
          <a:stretch>
            <a:fillRect/>
          </a:stretch>
        </p:blipFill>
        <p:spPr>
          <a:xfrm>
            <a:off x="6774775" y="3854550"/>
            <a:ext cx="2956274" cy="3787900"/>
          </a:xfrm>
          <a:prstGeom prst="rect">
            <a:avLst/>
          </a:prstGeom>
          <a:noFill/>
          <a:ln>
            <a:noFill/>
          </a:ln>
        </p:spPr>
      </p:pic>
      <p:pic>
        <p:nvPicPr>
          <p:cNvPr id="586" name="Google Shape;586;p83"/>
          <p:cNvPicPr preferRelativeResize="0"/>
          <p:nvPr/>
        </p:nvPicPr>
        <p:blipFill rotWithShape="1">
          <a:blip r:embed="rId5">
            <a:alphaModFix/>
          </a:blip>
          <a:srcRect b="0" l="37531" r="27861" t="18725"/>
          <a:stretch/>
        </p:blipFill>
        <p:spPr>
          <a:xfrm>
            <a:off x="9988600" y="2405263"/>
            <a:ext cx="2006501" cy="2552324"/>
          </a:xfrm>
          <a:prstGeom prst="rect">
            <a:avLst/>
          </a:prstGeom>
          <a:noFill/>
          <a:ln>
            <a:noFill/>
          </a:ln>
        </p:spPr>
      </p:pic>
      <p:pic>
        <p:nvPicPr>
          <p:cNvPr id="587" name="Google Shape;587;p83"/>
          <p:cNvPicPr preferRelativeResize="0"/>
          <p:nvPr/>
        </p:nvPicPr>
        <p:blipFill rotWithShape="1">
          <a:blip r:embed="rId6">
            <a:alphaModFix/>
          </a:blip>
          <a:srcRect b="8603" l="12494" r="53865" t="22950"/>
          <a:stretch/>
        </p:blipFill>
        <p:spPr>
          <a:xfrm>
            <a:off x="6753200" y="139813"/>
            <a:ext cx="3075801" cy="3401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RDC Slides - 24/25">
  <a:themeElements>
    <a:clrScheme name="Office">
      <a:dk1>
        <a:srgbClr val="404041"/>
      </a:dk1>
      <a:lt1>
        <a:srgbClr val="FFFFFF"/>
      </a:lt1>
      <a:dk2>
        <a:srgbClr val="44546A"/>
      </a:dk2>
      <a:lt2>
        <a:srgbClr val="F3F3F3"/>
      </a:lt2>
      <a:accent1>
        <a:srgbClr val="00B0D5"/>
      </a:accent1>
      <a:accent2>
        <a:srgbClr val="E51875"/>
      </a:accent2>
      <a:accent3>
        <a:srgbClr val="F8B20E"/>
      </a:accent3>
      <a:accent4>
        <a:srgbClr val="8E489B"/>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RDC Slides - 24/25">
  <a:themeElements>
    <a:clrScheme name="Office">
      <a:dk1>
        <a:srgbClr val="404041"/>
      </a:dk1>
      <a:lt1>
        <a:srgbClr val="FFFFFF"/>
      </a:lt1>
      <a:dk2>
        <a:srgbClr val="44546A"/>
      </a:dk2>
      <a:lt2>
        <a:srgbClr val="F3F3F3"/>
      </a:lt2>
      <a:accent1>
        <a:srgbClr val="00B0D5"/>
      </a:accent1>
      <a:accent2>
        <a:srgbClr val="E51875"/>
      </a:accent2>
      <a:accent3>
        <a:srgbClr val="F8B20E"/>
      </a:accent3>
      <a:accent4>
        <a:srgbClr val="8E489B"/>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